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5.xml" ContentType="application/vnd.openxmlformats-officedocument.drawingml.chart+xml"/>
  <Override PartName="/ppt/notesSlides/notesSlide17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6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1.xml" ContentType="application/vnd.openxmlformats-officedocument.presentationml.notesSlide+xml"/>
  <Override PartName="/ppt/charts/chart7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2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8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1436" r:id="rId5"/>
    <p:sldId id="1355" r:id="rId6"/>
    <p:sldId id="1446" r:id="rId7"/>
    <p:sldId id="1384" r:id="rId8"/>
    <p:sldId id="1388" r:id="rId9"/>
    <p:sldId id="1452" r:id="rId10"/>
    <p:sldId id="273" r:id="rId11"/>
    <p:sldId id="259" r:id="rId12"/>
    <p:sldId id="1451" r:id="rId13"/>
    <p:sldId id="274" r:id="rId14"/>
    <p:sldId id="265" r:id="rId15"/>
    <p:sldId id="1435" r:id="rId16"/>
    <p:sldId id="1393" r:id="rId17"/>
    <p:sldId id="1399" r:id="rId18"/>
    <p:sldId id="260" r:id="rId19"/>
    <p:sldId id="1401" r:id="rId20"/>
    <p:sldId id="1439" r:id="rId21"/>
    <p:sldId id="1382" r:id="rId22"/>
    <p:sldId id="276" r:id="rId23"/>
    <p:sldId id="261" r:id="rId24"/>
    <p:sldId id="1364" r:id="rId25"/>
    <p:sldId id="275" r:id="rId26"/>
    <p:sldId id="1365" r:id="rId27"/>
    <p:sldId id="1392" r:id="rId28"/>
    <p:sldId id="1407" r:id="rId29"/>
    <p:sldId id="1453" r:id="rId30"/>
    <p:sldId id="383" r:id="rId31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EAEA"/>
    <a:srgbClr val="F2EDF3"/>
    <a:srgbClr val="F3F7F6"/>
    <a:srgbClr val="FBFBF7"/>
    <a:srgbClr val="F1949A"/>
    <a:srgbClr val="9BE2EB"/>
    <a:srgbClr val="D1AB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7" d="100"/>
          <a:sy n="57" d="100"/>
        </p:scale>
        <p:origin x="270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5" d="100"/>
        <a:sy n="35" d="100"/>
      </p:scale>
      <p:origin x="0" y="-4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添加内容 1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55</c:v>
                </c:pt>
                <c:pt idx="2">
                  <c:v>55</c:v>
                </c:pt>
                <c:pt idx="3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A7-483D-9A03-EED3948F1C7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添加内容 2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</c:v>
                </c:pt>
                <c:pt idx="1">
                  <c:v>35</c:v>
                </c:pt>
                <c:pt idx="2">
                  <c:v>40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A7-483D-9A03-EED3948F1C7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添加内容 3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</c:v>
                </c:pt>
                <c:pt idx="1">
                  <c:v>15</c:v>
                </c:pt>
                <c:pt idx="2">
                  <c:v>20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7A7-483D-9A03-EED3948F1C7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添加内容 4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20</c:v>
                </c:pt>
                <c:pt idx="2">
                  <c:v>15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7A7-483D-9A03-EED3948F1C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993489752"/>
        <c:axId val="993488968"/>
      </c:barChart>
      <c:catAx>
        <c:axId val="9934897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crossAx val="993488968"/>
        <c:crosses val="autoZero"/>
        <c:auto val="1"/>
        <c:lblAlgn val="ctr"/>
        <c:lblOffset val="100"/>
        <c:noMultiLvlLbl val="0"/>
      </c:catAx>
      <c:valAx>
        <c:axId val="993488968"/>
        <c:scaling>
          <c:orientation val="minMax"/>
        </c:scaling>
        <c:delete val="0"/>
        <c:axPos val="l"/>
        <c:majorGridlines>
          <c:spPr>
            <a:ln w="12700">
              <a:solidFill>
                <a:schemeClr val="bg2">
                  <a:alpha val="85000"/>
                </a:schemeClr>
              </a:solidFill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>
            <a:solidFill>
              <a:schemeClr val="tx2">
                <a:alpha val="15000"/>
              </a:schemeClr>
            </a:solidFill>
          </a:ln>
        </c:spPr>
        <c:txPr>
          <a:bodyPr/>
          <a:lstStyle/>
          <a:p>
            <a:pPr algn="ctr">
              <a:defRPr/>
            </a:pPr>
            <a:endParaRPr lang="zh-CN"/>
          </a:p>
        </c:txPr>
        <c:crossAx val="993489752"/>
        <c:crosses val="autoZero"/>
        <c:crossBetween val="between"/>
      </c:valAx>
    </c:plotArea>
    <c:legend>
      <c:legendPos val="b"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添加内容 1</c:v>
                </c:pt>
              </c:strCache>
            </c:strRef>
          </c:tx>
          <c:spPr>
            <a:ln w="28575" cap="rnd">
              <a:solidFill>
                <a:srgbClr val="A2B93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A2B93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添加内容 1</c:v>
                </c:pt>
                <c:pt idx="1">
                  <c:v>添加内容 2</c:v>
                </c:pt>
                <c:pt idx="2">
                  <c:v>添加内容 3</c:v>
                </c:pt>
                <c:pt idx="3">
                  <c:v>添加内容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03E-41E1-889B-D56CB89A26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添加内容 2</c:v>
                </c:pt>
              </c:strCache>
            </c:strRef>
          </c:tx>
          <c:spPr>
            <a:ln w="28575" cap="rnd">
              <a:solidFill>
                <a:srgbClr val="EBAC0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BAC07"/>
              </a:solidFill>
              <a:ln w="9525">
                <a:solidFill>
                  <a:srgbClr val="EBAC07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添加内容 1</c:v>
                </c:pt>
                <c:pt idx="1">
                  <c:v>添加内容 2</c:v>
                </c:pt>
                <c:pt idx="2">
                  <c:v>添加内容 3</c:v>
                </c:pt>
                <c:pt idx="3">
                  <c:v>添加内容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03E-41E1-889B-D56CB89A26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添加内容 3</c:v>
                </c:pt>
              </c:strCache>
            </c:strRef>
          </c:tx>
          <c:spPr>
            <a:ln w="28575" cap="rnd">
              <a:solidFill>
                <a:srgbClr val="F8300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83003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添加内容 1</c:v>
                </c:pt>
                <c:pt idx="1">
                  <c:v>添加内容 2</c:v>
                </c:pt>
                <c:pt idx="2">
                  <c:v>添加内容 3</c:v>
                </c:pt>
                <c:pt idx="3">
                  <c:v>添加内容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03E-41E1-889B-D56CB89A26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93481128"/>
        <c:axId val="993483872"/>
      </c:lineChart>
      <c:catAx>
        <c:axId val="993481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993483872"/>
        <c:crosses val="autoZero"/>
        <c:auto val="1"/>
        <c:lblAlgn val="ctr"/>
        <c:lblOffset val="100"/>
        <c:noMultiLvlLbl val="0"/>
      </c:catAx>
      <c:valAx>
        <c:axId val="993483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993481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defRPr>
          </a:pPr>
          <a:endParaRPr lang="zh-CN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B9B9B9"/>
            </a:solidFill>
            <a:ln w="38100" cap="flat">
              <a:solidFill>
                <a:srgbClr val="FFFFFF"/>
              </a:solidFill>
              <a:prstDash val="solid"/>
              <a:miter lim="400000"/>
            </a:ln>
            <a:effectLst/>
          </c:spPr>
          <c:dPt>
            <c:idx val="0"/>
            <c:bubble3D val="0"/>
            <c:spPr>
              <a:solidFill>
                <a:schemeClr val="accent3"/>
              </a:solidFill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0-498E-4F01-A8E3-5D67EC7C05E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2-498E-4F01-A8E3-5D67EC7C05E1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38100" cap="flat">
                <a:solidFill>
                  <a:srgbClr val="FFFFFF"/>
                </a:solidFill>
                <a:prstDash val="solid"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4-498E-4F01-A8E3-5D67EC7C05E1}"/>
              </c:ext>
            </c:extLst>
          </c:dPt>
          <c:cat>
            <c:strRef>
              <c:f>Sheet1!$B$1:$D$1</c:f>
              <c:strCache>
                <c:ptCount val="3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36</c:v>
                </c:pt>
                <c:pt idx="1">
                  <c:v>24</c:v>
                </c:pt>
                <c:pt idx="2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98E-4F01-A8E3-5D67EC7C05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添加内容 1</c:v>
                </c:pt>
              </c:strCache>
            </c:strRef>
          </c:tx>
          <c:spPr>
            <a:ln w="28575" cap="rnd">
              <a:solidFill>
                <a:srgbClr val="EBAC0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rgbClr val="EBAC07"/>
                </a:solidFill>
              </a:ln>
              <a:effectLst/>
            </c:spPr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1E-4701-9D0B-CFA961F167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添加内容 2</c:v>
                </c:pt>
              </c:strCache>
            </c:strRef>
          </c:tx>
          <c:spPr>
            <a:ln w="28575" cap="rnd">
              <a:solidFill>
                <a:srgbClr val="F8300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F83003"/>
                </a:solidFill>
              </a:ln>
              <a:effectLst/>
            </c:spPr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51E-4701-9D0B-CFA961F167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89769864"/>
        <c:axId val="889770648"/>
      </c:radarChart>
      <c:catAx>
        <c:axId val="88976986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889770648"/>
        <c:crosses val="autoZero"/>
        <c:auto val="1"/>
        <c:lblAlgn val="ctr"/>
        <c:lblOffset val="100"/>
        <c:noMultiLvlLbl val="0"/>
      </c:catAx>
      <c:valAx>
        <c:axId val="889770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889769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0B55-4213-9A5C-8EB2394B6291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0B55-4213-9A5C-8EB2394B6291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0B55-4213-9A5C-8EB2394B629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0B55-4213-9A5C-8EB2394B6291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B55-4213-9A5C-8EB2394B62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6"/>
      </c:doughnutChart>
    </c:plotArea>
    <c:legend>
      <c:legendPos val="b"/>
      <c:overlay val="0"/>
      <c:txPr>
        <a:bodyPr rot="0" vert="horz"/>
        <a:lstStyle/>
        <a:p>
          <a:pPr>
            <a:defRPr/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添加内容1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44</c:v>
                </c:pt>
                <c:pt idx="1">
                  <c:v>25</c:v>
                </c:pt>
                <c:pt idx="2">
                  <c:v>38</c:v>
                </c:pt>
                <c:pt idx="3">
                  <c:v>50</c:v>
                </c:pt>
                <c:pt idx="4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B07-4236-BA9E-CCCFEBE3ACD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添加内容2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55</c:v>
                </c:pt>
                <c:pt idx="1">
                  <c:v>57</c:v>
                </c:pt>
                <c:pt idx="2">
                  <c:v>57</c:v>
                </c:pt>
                <c:pt idx="3">
                  <c:v>58</c:v>
                </c:pt>
                <c:pt idx="4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B07-4236-BA9E-CCCFEBE3ACD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添加内容3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11</c:v>
                </c:pt>
                <c:pt idx="1">
                  <c:v>12</c:v>
                </c:pt>
                <c:pt idx="2">
                  <c:v>13</c:v>
                </c:pt>
                <c:pt idx="3">
                  <c:v>11</c:v>
                </c:pt>
                <c:pt idx="4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B07-4236-BA9E-CCCFEBE3ACD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添加内容4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25</c:v>
                </c:pt>
                <c:pt idx="1">
                  <c:v>38</c:v>
                </c:pt>
                <c:pt idx="2">
                  <c:v>50</c:v>
                </c:pt>
                <c:pt idx="3">
                  <c:v>34</c:v>
                </c:pt>
                <c:pt idx="4">
                  <c:v>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5B07-4236-BA9E-CCCFEBE3AC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rgbClr val="4C6062"/>
              </a:solidFill>
              <a:round/>
            </a:ln>
            <a:effectLst/>
          </c:spPr>
        </c:hiLowLines>
        <c:upDownBars>
          <c:gapWidth val="150"/>
          <c:upBars>
            <c:spPr>
              <a:solidFill>
                <a:schemeClr val="accent2"/>
              </a:solidFill>
              <a:ln w="9525" cap="flat" cmpd="sng" algn="ctr">
                <a:noFill/>
                <a:round/>
              </a:ln>
              <a:effectLst/>
            </c:spPr>
          </c:upBars>
          <c:downBars>
            <c:spPr>
              <a:solidFill>
                <a:schemeClr val="accent5"/>
              </a:solidFill>
              <a:ln w="9525" cap="flat" cmpd="sng" algn="ctr">
                <a:noFill/>
                <a:round/>
              </a:ln>
              <a:effectLst/>
            </c:spPr>
          </c:downBars>
        </c:upDownBars>
        <c:axId val="993478776"/>
        <c:axId val="993487008"/>
      </c:stockChart>
      <c:dateAx>
        <c:axId val="99347877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993487008"/>
        <c:crosses val="autoZero"/>
        <c:auto val="1"/>
        <c:lblOffset val="100"/>
        <c:baseTimeUnit val="days"/>
      </c:dateAx>
      <c:valAx>
        <c:axId val="993487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993478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r>
              <a:rPr lang="zh-CN"/>
              <a:t>此处添加标题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EBAC07"/>
            </a:solidFill>
          </c:spPr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BE6-4036-A5B5-F083E89A04A6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E6-4036-A5B5-F083E89A04A6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E6-4036-A5B5-F083E89A04A6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E6-4036-A5B5-F083E89A04A6}"/>
              </c:ext>
            </c:extLst>
          </c:dPt>
          <c:cat>
            <c:strRef>
              <c:f>Sheet1!$A$2:$A$5</c:f>
              <c:strCache>
                <c:ptCount val="4"/>
                <c:pt idx="0">
                  <c:v>添加内容 1</c:v>
                </c:pt>
                <c:pt idx="1">
                  <c:v>添加内容 2</c:v>
                </c:pt>
                <c:pt idx="2">
                  <c:v>添加内容 3</c:v>
                </c:pt>
                <c:pt idx="3">
                  <c:v>添加内容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BE6-4036-A5B5-F083E89A04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19F0-4E1F-880C-7A00D113EEC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CC-495C-A0C4-0E7372693BC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5CC-495C-A0C4-0E7372693BCF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CC-495C-A0C4-0E7372693BCF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5CC-495C-A0C4-0E7372693BC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1月份</c:v>
                </c:pt>
                <c:pt idx="1">
                  <c:v>2月份</c:v>
                </c:pt>
                <c:pt idx="2">
                  <c:v>3月份</c:v>
                </c:pt>
                <c:pt idx="3">
                  <c:v>4月份</c:v>
                </c:pt>
                <c:pt idx="4">
                  <c:v>5月份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5CC-495C-A0C4-0E7372693B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1"/>
        <c:overlap val="-27"/>
        <c:axId val="578287352"/>
        <c:axId val="578287744"/>
      </c:barChart>
      <c:catAx>
        <c:axId val="578287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578287744"/>
        <c:crosses val="autoZero"/>
        <c:auto val="1"/>
        <c:lblAlgn val="ctr"/>
        <c:lblOffset val="100"/>
        <c:noMultiLvlLbl val="0"/>
      </c:catAx>
      <c:valAx>
        <c:axId val="578287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defRPr>
            </a:pPr>
            <a:endParaRPr lang="zh-CN"/>
          </a:p>
        </c:txPr>
        <c:crossAx val="578287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思源黑体 CN Medium" panose="020B0600000000000000" pitchFamily="34" charset="-122"/>
          <a:ea typeface="思源黑体 CN Medium" panose="020B0600000000000000" pitchFamily="34" charset="-122"/>
          <a:cs typeface="+mn-ea"/>
          <a:sym typeface="思源黑体 CN Medium" panose="020B0600000000000000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C8B57-F7F5-48B4-B022-65B10CD3A58D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2374A3-9541-4525-ABB8-321E5869ED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326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260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579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334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608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660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7663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048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9058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058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4149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461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69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8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3738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0969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1984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7061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5196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9377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6422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9435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227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2374A3-9541-4525-ABB8-321E5869ED1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1806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391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127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C94F1-7147-43D7-8CF9-B331CDDFCEB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596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248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4357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992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952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710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139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382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3EB167C-9499-489D-BE0D-271CE54EF6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5" t="71162" r="15998" b="13290"/>
          <a:stretch/>
        </p:blipFill>
        <p:spPr>
          <a:xfrm rot="5400000" flipV="1">
            <a:off x="-497305" y="497305"/>
            <a:ext cx="2662989" cy="16683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863326F-2E70-471C-B53D-E7E529DCEC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05" t="-13346" r="40045" b="79303"/>
          <a:stretch/>
        </p:blipFill>
        <p:spPr>
          <a:xfrm>
            <a:off x="9160042" y="4331367"/>
            <a:ext cx="3031958" cy="2526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2020/3/28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E33299-6EE3-4EE8-A9D2-DA4F49F4BE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6" t="62657"/>
          <a:stretch/>
        </p:blipFill>
        <p:spPr>
          <a:xfrm rot="5400000" flipV="1">
            <a:off x="-752953" y="752953"/>
            <a:ext cx="5501992" cy="3996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B845A0A-D0DC-49BA-98A4-864FA416C6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7" b="73047"/>
          <a:stretch/>
        </p:blipFill>
        <p:spPr>
          <a:xfrm>
            <a:off x="5374105" y="3429001"/>
            <a:ext cx="6817895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2F66AE7-F473-47F6-9224-A51E97875C89}"/>
              </a:ext>
            </a:extLst>
          </p:cNvPr>
          <p:cNvSpPr txBox="1"/>
          <p:nvPr/>
        </p:nvSpPr>
        <p:spPr>
          <a:xfrm>
            <a:off x="1230563" y="2115470"/>
            <a:ext cx="9730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Arial" panose="020B0604020202020204" pitchFamily="34" charset="0"/>
              </a:rPr>
              <a:t>POWER POINT</a:t>
            </a:r>
            <a:endParaRPr lang="zh-CN" altLang="en-US" sz="8000" b="1" spc="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B9455C-357F-450E-A1B1-130E0C3BBCC8}"/>
              </a:ext>
            </a:extLst>
          </p:cNvPr>
          <p:cNvSpPr txBox="1"/>
          <p:nvPr/>
        </p:nvSpPr>
        <p:spPr>
          <a:xfrm>
            <a:off x="2524326" y="3438909"/>
            <a:ext cx="7143349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I love you more than I've ever loved any woman. And I've waited longer for you than I've waited for any woman.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E7E33DA-0C61-46E1-ABF1-BA6B4ACB9BBD}"/>
              </a:ext>
            </a:extLst>
          </p:cNvPr>
          <p:cNvGrpSpPr/>
          <p:nvPr/>
        </p:nvGrpSpPr>
        <p:grpSpPr>
          <a:xfrm>
            <a:off x="2432451" y="4512595"/>
            <a:ext cx="7327098" cy="1042534"/>
            <a:chOff x="4417" y="7030"/>
            <a:chExt cx="9695" cy="1309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01F53E0-60B0-4C48-BC9A-22F9B863CB45}"/>
                </a:ext>
              </a:extLst>
            </p:cNvPr>
            <p:cNvSpPr/>
            <p:nvPr/>
          </p:nvSpPr>
          <p:spPr>
            <a:xfrm>
              <a:off x="4417" y="7145"/>
              <a:ext cx="350" cy="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547D135-DB28-4ECE-81D3-6AA61503D4D3}"/>
                </a:ext>
              </a:extLst>
            </p:cNvPr>
            <p:cNvSpPr txBox="1"/>
            <p:nvPr/>
          </p:nvSpPr>
          <p:spPr>
            <a:xfrm>
              <a:off x="4872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E566475-B6CA-4367-B268-020527065AC6}"/>
                </a:ext>
              </a:extLst>
            </p:cNvPr>
            <p:cNvSpPr/>
            <p:nvPr/>
          </p:nvSpPr>
          <p:spPr>
            <a:xfrm>
              <a:off x="7806" y="7145"/>
              <a:ext cx="350" cy="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946A77-7F1D-4E48-8369-118FCA7CC274}"/>
                </a:ext>
              </a:extLst>
            </p:cNvPr>
            <p:cNvSpPr txBox="1"/>
            <p:nvPr/>
          </p:nvSpPr>
          <p:spPr>
            <a:xfrm>
              <a:off x="8261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E33F6FB-55D7-4E7F-A6A3-FEE215A09766}"/>
                </a:ext>
              </a:extLst>
            </p:cNvPr>
            <p:cNvSpPr/>
            <p:nvPr/>
          </p:nvSpPr>
          <p:spPr>
            <a:xfrm>
              <a:off x="11353" y="7145"/>
              <a:ext cx="350" cy="3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4C51A1F-1206-44FE-B2C1-D91FE2D66267}"/>
                </a:ext>
              </a:extLst>
            </p:cNvPr>
            <p:cNvSpPr txBox="1"/>
            <p:nvPr/>
          </p:nvSpPr>
          <p:spPr>
            <a:xfrm>
              <a:off x="11808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</p:grpSp>
      <p:sp>
        <p:nvSpPr>
          <p:cNvPr id="16" name="圆角矩形 11">
            <a:extLst>
              <a:ext uri="{FF2B5EF4-FFF2-40B4-BE49-F238E27FC236}">
                <a16:creationId xmlns:a16="http://schemas.microsoft.com/office/drawing/2014/main" id="{09FC4EF5-FBDE-4079-812E-57622121F9E6}"/>
              </a:ext>
            </a:extLst>
          </p:cNvPr>
          <p:cNvSpPr/>
          <p:nvPr/>
        </p:nvSpPr>
        <p:spPr>
          <a:xfrm>
            <a:off x="5225364" y="5255432"/>
            <a:ext cx="1741272" cy="4497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pc="3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千库网</a:t>
            </a:r>
          </a:p>
        </p:txBody>
      </p:sp>
    </p:spTree>
    <p:extLst>
      <p:ext uri="{BB962C8B-B14F-4D97-AF65-F5344CB8AC3E}">
        <p14:creationId xmlns:p14="http://schemas.microsoft.com/office/powerpoint/2010/main" val="228930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8" grpId="0"/>
      <p:bldP spid="8" grpId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7" name="直接连接符 276"/>
          <p:cNvCxnSpPr/>
          <p:nvPr/>
        </p:nvCxnSpPr>
        <p:spPr>
          <a:xfrm>
            <a:off x="598768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78" name="直接连接符 277"/>
          <p:cNvCxnSpPr/>
          <p:nvPr/>
        </p:nvCxnSpPr>
        <p:spPr>
          <a:xfrm>
            <a:off x="631494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0" name="直接连接符 279"/>
          <p:cNvCxnSpPr/>
          <p:nvPr/>
        </p:nvCxnSpPr>
        <p:spPr>
          <a:xfrm>
            <a:off x="696945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1" name="直接连接符 280"/>
          <p:cNvCxnSpPr/>
          <p:nvPr/>
        </p:nvCxnSpPr>
        <p:spPr>
          <a:xfrm>
            <a:off x="729670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2" name="直接连接符 281"/>
          <p:cNvCxnSpPr/>
          <p:nvPr/>
        </p:nvCxnSpPr>
        <p:spPr>
          <a:xfrm>
            <a:off x="762396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3" name="直接连接符 282"/>
          <p:cNvCxnSpPr/>
          <p:nvPr/>
        </p:nvCxnSpPr>
        <p:spPr>
          <a:xfrm>
            <a:off x="664219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4" name="直接连接符 283"/>
          <p:cNvCxnSpPr/>
          <p:nvPr/>
        </p:nvCxnSpPr>
        <p:spPr>
          <a:xfrm>
            <a:off x="795122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5" name="直接连接符 284"/>
          <p:cNvCxnSpPr/>
          <p:nvPr/>
        </p:nvCxnSpPr>
        <p:spPr>
          <a:xfrm>
            <a:off x="827847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6" name="直接连接符 285"/>
          <p:cNvCxnSpPr/>
          <p:nvPr/>
        </p:nvCxnSpPr>
        <p:spPr>
          <a:xfrm>
            <a:off x="893298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7" name="直接连接符 286"/>
          <p:cNvCxnSpPr/>
          <p:nvPr/>
        </p:nvCxnSpPr>
        <p:spPr>
          <a:xfrm>
            <a:off x="9260245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8" name="直接连接符 287"/>
          <p:cNvCxnSpPr/>
          <p:nvPr/>
        </p:nvCxnSpPr>
        <p:spPr>
          <a:xfrm>
            <a:off x="9587501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89" name="直接连接符 288"/>
          <p:cNvCxnSpPr/>
          <p:nvPr/>
        </p:nvCxnSpPr>
        <p:spPr>
          <a:xfrm>
            <a:off x="860573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0" name="直接连接符 289"/>
          <p:cNvCxnSpPr/>
          <p:nvPr/>
        </p:nvCxnSpPr>
        <p:spPr>
          <a:xfrm>
            <a:off x="1024201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1" name="直接连接符 290"/>
          <p:cNvCxnSpPr/>
          <p:nvPr/>
        </p:nvCxnSpPr>
        <p:spPr>
          <a:xfrm>
            <a:off x="10569269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2" name="直接连接符 291"/>
          <p:cNvCxnSpPr/>
          <p:nvPr/>
        </p:nvCxnSpPr>
        <p:spPr>
          <a:xfrm>
            <a:off x="10896533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293" name="直接连接符 292"/>
          <p:cNvCxnSpPr/>
          <p:nvPr/>
        </p:nvCxnSpPr>
        <p:spPr>
          <a:xfrm>
            <a:off x="9914757" y="2125135"/>
            <a:ext cx="0" cy="3249084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0524" name="Freeform 6"/>
          <p:cNvSpPr>
            <a:spLocks/>
          </p:cNvSpPr>
          <p:nvPr/>
        </p:nvSpPr>
        <p:spPr bwMode="auto">
          <a:xfrm>
            <a:off x="1193801" y="2095501"/>
            <a:ext cx="2914651" cy="1778000"/>
          </a:xfrm>
          <a:custGeom>
            <a:avLst/>
            <a:gdLst>
              <a:gd name="T0" fmla="*/ 1377 w 1377"/>
              <a:gd name="T1" fmla="*/ 181 h 840"/>
              <a:gd name="T2" fmla="*/ 1034 w 1377"/>
              <a:gd name="T3" fmla="*/ 90 h 840"/>
              <a:gd name="T4" fmla="*/ 691 w 1377"/>
              <a:gd name="T5" fmla="*/ 0 h 840"/>
              <a:gd name="T6" fmla="*/ 343 w 1377"/>
              <a:gd name="T7" fmla="*/ 90 h 840"/>
              <a:gd name="T8" fmla="*/ 0 w 1377"/>
              <a:gd name="T9" fmla="*/ 181 h 840"/>
              <a:gd name="T10" fmla="*/ 0 w 1377"/>
              <a:gd name="T11" fmla="*/ 181 h 840"/>
              <a:gd name="T12" fmla="*/ 0 w 1377"/>
              <a:gd name="T13" fmla="*/ 840 h 840"/>
              <a:gd name="T14" fmla="*/ 1377 w 1377"/>
              <a:gd name="T15" fmla="*/ 840 h 840"/>
              <a:gd name="T16" fmla="*/ 1377 w 1377"/>
              <a:gd name="T17" fmla="*/ 181 h 840"/>
              <a:gd name="T18" fmla="*/ 1377 w 1377"/>
              <a:gd name="T19" fmla="*/ 181 h 84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377" h="840">
                <a:moveTo>
                  <a:pt x="1377" y="181"/>
                </a:moveTo>
                <a:lnTo>
                  <a:pt x="1034" y="90"/>
                </a:lnTo>
                <a:lnTo>
                  <a:pt x="691" y="0"/>
                </a:lnTo>
                <a:lnTo>
                  <a:pt x="343" y="90"/>
                </a:lnTo>
                <a:lnTo>
                  <a:pt x="0" y="181"/>
                </a:lnTo>
                <a:lnTo>
                  <a:pt x="0" y="840"/>
                </a:lnTo>
                <a:lnTo>
                  <a:pt x="1377" y="840"/>
                </a:lnTo>
                <a:lnTo>
                  <a:pt x="1377" y="18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525" name="Freeform 7"/>
          <p:cNvSpPr>
            <a:spLocks/>
          </p:cNvSpPr>
          <p:nvPr/>
        </p:nvSpPr>
        <p:spPr bwMode="auto">
          <a:xfrm>
            <a:off x="1193801" y="4102103"/>
            <a:ext cx="2914651" cy="1098551"/>
          </a:xfrm>
          <a:custGeom>
            <a:avLst/>
            <a:gdLst>
              <a:gd name="T0" fmla="*/ 0 w 1377"/>
              <a:gd name="T1" fmla="*/ 0 h 519"/>
              <a:gd name="T2" fmla="*/ 0 w 1377"/>
              <a:gd name="T3" fmla="*/ 334 h 519"/>
              <a:gd name="T4" fmla="*/ 0 w 1377"/>
              <a:gd name="T5" fmla="*/ 334 h 519"/>
              <a:gd name="T6" fmla="*/ 343 w 1377"/>
              <a:gd name="T7" fmla="*/ 424 h 519"/>
              <a:gd name="T8" fmla="*/ 691 w 1377"/>
              <a:gd name="T9" fmla="*/ 519 h 519"/>
              <a:gd name="T10" fmla="*/ 1034 w 1377"/>
              <a:gd name="T11" fmla="*/ 424 h 519"/>
              <a:gd name="T12" fmla="*/ 1377 w 1377"/>
              <a:gd name="T13" fmla="*/ 334 h 519"/>
              <a:gd name="T14" fmla="*/ 1377 w 1377"/>
              <a:gd name="T15" fmla="*/ 334 h 519"/>
              <a:gd name="T16" fmla="*/ 1377 w 1377"/>
              <a:gd name="T17" fmla="*/ 0 h 519"/>
              <a:gd name="T18" fmla="*/ 0 w 1377"/>
              <a:gd name="T19" fmla="*/ 0 h 519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377" h="519">
                <a:moveTo>
                  <a:pt x="0" y="0"/>
                </a:moveTo>
                <a:lnTo>
                  <a:pt x="0" y="334"/>
                </a:lnTo>
                <a:lnTo>
                  <a:pt x="343" y="424"/>
                </a:lnTo>
                <a:lnTo>
                  <a:pt x="691" y="519"/>
                </a:lnTo>
                <a:lnTo>
                  <a:pt x="1034" y="424"/>
                </a:lnTo>
                <a:lnTo>
                  <a:pt x="1377" y="334"/>
                </a:lnTo>
                <a:lnTo>
                  <a:pt x="137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662" name="Rectangle 144"/>
          <p:cNvSpPr>
            <a:spLocks noChangeArrowheads="1"/>
          </p:cNvSpPr>
          <p:nvPr/>
        </p:nvSpPr>
        <p:spPr bwMode="auto">
          <a:xfrm>
            <a:off x="7738535" y="1636186"/>
            <a:ext cx="402167" cy="173567"/>
          </a:xfrm>
          <a:prstGeom prst="rect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663" name="Rectangle 145"/>
          <p:cNvSpPr>
            <a:spLocks noChangeArrowheads="1"/>
          </p:cNvSpPr>
          <p:nvPr/>
        </p:nvSpPr>
        <p:spPr bwMode="auto">
          <a:xfrm>
            <a:off x="9353551" y="1636186"/>
            <a:ext cx="393700" cy="173567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695" name="Rectangle 177"/>
          <p:cNvSpPr>
            <a:spLocks noChangeArrowheads="1"/>
          </p:cNvSpPr>
          <p:nvPr/>
        </p:nvSpPr>
        <p:spPr bwMode="auto">
          <a:xfrm>
            <a:off x="5655733" y="3949704"/>
            <a:ext cx="5353051" cy="65617"/>
          </a:xfrm>
          <a:prstGeom prst="rect">
            <a:avLst/>
          </a:prstGeom>
          <a:solidFill>
            <a:srgbClr val="9C9C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709" name="Freeform 191"/>
          <p:cNvSpPr>
            <a:spLocks/>
          </p:cNvSpPr>
          <p:nvPr/>
        </p:nvSpPr>
        <p:spPr bwMode="auto">
          <a:xfrm>
            <a:off x="6411384" y="2266952"/>
            <a:ext cx="4472517" cy="1710267"/>
          </a:xfrm>
          <a:custGeom>
            <a:avLst/>
            <a:gdLst>
              <a:gd name="T0" fmla="*/ 2032 w 2113"/>
              <a:gd name="T1" fmla="*/ 736 h 808"/>
              <a:gd name="T2" fmla="*/ 1982 w 2113"/>
              <a:gd name="T3" fmla="*/ 736 h 808"/>
              <a:gd name="T4" fmla="*/ 1923 w 2113"/>
              <a:gd name="T5" fmla="*/ 587 h 808"/>
              <a:gd name="T6" fmla="*/ 1878 w 2113"/>
              <a:gd name="T7" fmla="*/ 601 h 808"/>
              <a:gd name="T8" fmla="*/ 1819 w 2113"/>
              <a:gd name="T9" fmla="*/ 556 h 808"/>
              <a:gd name="T10" fmla="*/ 1774 w 2113"/>
              <a:gd name="T11" fmla="*/ 447 h 808"/>
              <a:gd name="T12" fmla="*/ 1720 w 2113"/>
              <a:gd name="T13" fmla="*/ 357 h 808"/>
              <a:gd name="T14" fmla="*/ 1679 w 2113"/>
              <a:gd name="T15" fmla="*/ 217 h 808"/>
              <a:gd name="T16" fmla="*/ 1652 w 2113"/>
              <a:gd name="T17" fmla="*/ 217 h 808"/>
              <a:gd name="T18" fmla="*/ 1625 w 2113"/>
              <a:gd name="T19" fmla="*/ 199 h 808"/>
              <a:gd name="T20" fmla="*/ 1517 w 2113"/>
              <a:gd name="T21" fmla="*/ 0 h 808"/>
              <a:gd name="T22" fmla="*/ 1449 w 2113"/>
              <a:gd name="T23" fmla="*/ 82 h 808"/>
              <a:gd name="T24" fmla="*/ 1363 w 2113"/>
              <a:gd name="T25" fmla="*/ 158 h 808"/>
              <a:gd name="T26" fmla="*/ 1278 w 2113"/>
              <a:gd name="T27" fmla="*/ 181 h 808"/>
              <a:gd name="T28" fmla="*/ 1219 w 2113"/>
              <a:gd name="T29" fmla="*/ 194 h 808"/>
              <a:gd name="T30" fmla="*/ 1147 w 2113"/>
              <a:gd name="T31" fmla="*/ 208 h 808"/>
              <a:gd name="T32" fmla="*/ 1101 w 2113"/>
              <a:gd name="T33" fmla="*/ 398 h 808"/>
              <a:gd name="T34" fmla="*/ 1043 w 2113"/>
              <a:gd name="T35" fmla="*/ 398 h 808"/>
              <a:gd name="T36" fmla="*/ 1002 w 2113"/>
              <a:gd name="T37" fmla="*/ 389 h 808"/>
              <a:gd name="T38" fmla="*/ 966 w 2113"/>
              <a:gd name="T39" fmla="*/ 416 h 808"/>
              <a:gd name="T40" fmla="*/ 907 w 2113"/>
              <a:gd name="T41" fmla="*/ 407 h 808"/>
              <a:gd name="T42" fmla="*/ 862 w 2113"/>
              <a:gd name="T43" fmla="*/ 411 h 808"/>
              <a:gd name="T44" fmla="*/ 808 w 2113"/>
              <a:gd name="T45" fmla="*/ 506 h 808"/>
              <a:gd name="T46" fmla="*/ 722 w 2113"/>
              <a:gd name="T47" fmla="*/ 655 h 808"/>
              <a:gd name="T48" fmla="*/ 645 w 2113"/>
              <a:gd name="T49" fmla="*/ 547 h 808"/>
              <a:gd name="T50" fmla="*/ 555 w 2113"/>
              <a:gd name="T51" fmla="*/ 370 h 808"/>
              <a:gd name="T52" fmla="*/ 487 w 2113"/>
              <a:gd name="T53" fmla="*/ 393 h 808"/>
              <a:gd name="T54" fmla="*/ 424 w 2113"/>
              <a:gd name="T55" fmla="*/ 438 h 808"/>
              <a:gd name="T56" fmla="*/ 357 w 2113"/>
              <a:gd name="T57" fmla="*/ 601 h 808"/>
              <a:gd name="T58" fmla="*/ 320 w 2113"/>
              <a:gd name="T59" fmla="*/ 687 h 808"/>
              <a:gd name="T60" fmla="*/ 275 w 2113"/>
              <a:gd name="T61" fmla="*/ 709 h 808"/>
              <a:gd name="T62" fmla="*/ 226 w 2113"/>
              <a:gd name="T63" fmla="*/ 714 h 808"/>
              <a:gd name="T64" fmla="*/ 167 w 2113"/>
              <a:gd name="T65" fmla="*/ 736 h 808"/>
              <a:gd name="T66" fmla="*/ 126 w 2113"/>
              <a:gd name="T67" fmla="*/ 736 h 808"/>
              <a:gd name="T68" fmla="*/ 77 w 2113"/>
              <a:gd name="T69" fmla="*/ 736 h 808"/>
              <a:gd name="T70" fmla="*/ 0 w 2113"/>
              <a:gd name="T71" fmla="*/ 808 h 808"/>
              <a:gd name="T72" fmla="*/ 149 w 2113"/>
              <a:gd name="T73" fmla="*/ 808 h 808"/>
              <a:gd name="T74" fmla="*/ 758 w 2113"/>
              <a:gd name="T75" fmla="*/ 808 h 808"/>
              <a:gd name="T76" fmla="*/ 1973 w 2113"/>
              <a:gd name="T77" fmla="*/ 808 h 808"/>
              <a:gd name="T78" fmla="*/ 2059 w 2113"/>
              <a:gd name="T79" fmla="*/ 736 h 808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2113" h="808">
                <a:moveTo>
                  <a:pt x="2059" y="736"/>
                </a:moveTo>
                <a:lnTo>
                  <a:pt x="2032" y="736"/>
                </a:lnTo>
                <a:lnTo>
                  <a:pt x="2000" y="714"/>
                </a:lnTo>
                <a:lnTo>
                  <a:pt x="1982" y="736"/>
                </a:lnTo>
                <a:lnTo>
                  <a:pt x="1968" y="781"/>
                </a:lnTo>
                <a:lnTo>
                  <a:pt x="1923" y="587"/>
                </a:lnTo>
                <a:lnTo>
                  <a:pt x="1887" y="641"/>
                </a:lnTo>
                <a:lnTo>
                  <a:pt x="1878" y="601"/>
                </a:lnTo>
                <a:lnTo>
                  <a:pt x="1860" y="650"/>
                </a:lnTo>
                <a:lnTo>
                  <a:pt x="1819" y="556"/>
                </a:lnTo>
                <a:lnTo>
                  <a:pt x="1783" y="578"/>
                </a:lnTo>
                <a:lnTo>
                  <a:pt x="1774" y="447"/>
                </a:lnTo>
                <a:lnTo>
                  <a:pt x="1752" y="470"/>
                </a:lnTo>
                <a:lnTo>
                  <a:pt x="1720" y="357"/>
                </a:lnTo>
                <a:lnTo>
                  <a:pt x="1697" y="393"/>
                </a:lnTo>
                <a:lnTo>
                  <a:pt x="1679" y="217"/>
                </a:lnTo>
                <a:lnTo>
                  <a:pt x="1661" y="267"/>
                </a:lnTo>
                <a:lnTo>
                  <a:pt x="1652" y="217"/>
                </a:lnTo>
                <a:lnTo>
                  <a:pt x="1634" y="249"/>
                </a:lnTo>
                <a:lnTo>
                  <a:pt x="1625" y="199"/>
                </a:lnTo>
                <a:lnTo>
                  <a:pt x="1571" y="194"/>
                </a:lnTo>
                <a:lnTo>
                  <a:pt x="1517" y="0"/>
                </a:lnTo>
                <a:lnTo>
                  <a:pt x="1472" y="149"/>
                </a:lnTo>
                <a:lnTo>
                  <a:pt x="1449" y="82"/>
                </a:lnTo>
                <a:lnTo>
                  <a:pt x="1413" y="131"/>
                </a:lnTo>
                <a:lnTo>
                  <a:pt x="1363" y="158"/>
                </a:lnTo>
                <a:lnTo>
                  <a:pt x="1323" y="14"/>
                </a:lnTo>
                <a:lnTo>
                  <a:pt x="1278" y="181"/>
                </a:lnTo>
                <a:lnTo>
                  <a:pt x="1260" y="100"/>
                </a:lnTo>
                <a:lnTo>
                  <a:pt x="1219" y="194"/>
                </a:lnTo>
                <a:lnTo>
                  <a:pt x="1196" y="167"/>
                </a:lnTo>
                <a:lnTo>
                  <a:pt x="1147" y="208"/>
                </a:lnTo>
                <a:lnTo>
                  <a:pt x="1124" y="289"/>
                </a:lnTo>
                <a:lnTo>
                  <a:pt x="1101" y="398"/>
                </a:lnTo>
                <a:lnTo>
                  <a:pt x="1065" y="262"/>
                </a:lnTo>
                <a:lnTo>
                  <a:pt x="1043" y="398"/>
                </a:lnTo>
                <a:lnTo>
                  <a:pt x="1020" y="330"/>
                </a:lnTo>
                <a:lnTo>
                  <a:pt x="1002" y="389"/>
                </a:lnTo>
                <a:lnTo>
                  <a:pt x="984" y="370"/>
                </a:lnTo>
                <a:lnTo>
                  <a:pt x="966" y="416"/>
                </a:lnTo>
                <a:lnTo>
                  <a:pt x="948" y="370"/>
                </a:lnTo>
                <a:lnTo>
                  <a:pt x="907" y="407"/>
                </a:lnTo>
                <a:lnTo>
                  <a:pt x="880" y="393"/>
                </a:lnTo>
                <a:lnTo>
                  <a:pt x="862" y="411"/>
                </a:lnTo>
                <a:lnTo>
                  <a:pt x="817" y="438"/>
                </a:lnTo>
                <a:lnTo>
                  <a:pt x="808" y="506"/>
                </a:lnTo>
                <a:lnTo>
                  <a:pt x="754" y="601"/>
                </a:lnTo>
                <a:lnTo>
                  <a:pt x="722" y="655"/>
                </a:lnTo>
                <a:lnTo>
                  <a:pt x="704" y="587"/>
                </a:lnTo>
                <a:lnTo>
                  <a:pt x="645" y="547"/>
                </a:lnTo>
                <a:lnTo>
                  <a:pt x="573" y="416"/>
                </a:lnTo>
                <a:lnTo>
                  <a:pt x="555" y="370"/>
                </a:lnTo>
                <a:lnTo>
                  <a:pt x="515" y="407"/>
                </a:lnTo>
                <a:lnTo>
                  <a:pt x="487" y="393"/>
                </a:lnTo>
                <a:lnTo>
                  <a:pt x="465" y="411"/>
                </a:lnTo>
                <a:lnTo>
                  <a:pt x="424" y="438"/>
                </a:lnTo>
                <a:lnTo>
                  <a:pt x="411" y="506"/>
                </a:lnTo>
                <a:lnTo>
                  <a:pt x="357" y="601"/>
                </a:lnTo>
                <a:lnTo>
                  <a:pt x="325" y="655"/>
                </a:lnTo>
                <a:lnTo>
                  <a:pt x="320" y="687"/>
                </a:lnTo>
                <a:lnTo>
                  <a:pt x="298" y="709"/>
                </a:lnTo>
                <a:lnTo>
                  <a:pt x="275" y="709"/>
                </a:lnTo>
                <a:lnTo>
                  <a:pt x="244" y="736"/>
                </a:lnTo>
                <a:lnTo>
                  <a:pt x="226" y="714"/>
                </a:lnTo>
                <a:lnTo>
                  <a:pt x="194" y="736"/>
                </a:lnTo>
                <a:lnTo>
                  <a:pt x="167" y="736"/>
                </a:lnTo>
                <a:lnTo>
                  <a:pt x="140" y="777"/>
                </a:lnTo>
                <a:lnTo>
                  <a:pt x="126" y="736"/>
                </a:lnTo>
                <a:lnTo>
                  <a:pt x="108" y="714"/>
                </a:lnTo>
                <a:lnTo>
                  <a:pt x="77" y="736"/>
                </a:lnTo>
                <a:lnTo>
                  <a:pt x="50" y="736"/>
                </a:lnTo>
                <a:lnTo>
                  <a:pt x="0" y="808"/>
                </a:lnTo>
                <a:lnTo>
                  <a:pt x="117" y="808"/>
                </a:lnTo>
                <a:lnTo>
                  <a:pt x="149" y="808"/>
                </a:lnTo>
                <a:lnTo>
                  <a:pt x="510" y="808"/>
                </a:lnTo>
                <a:lnTo>
                  <a:pt x="758" y="808"/>
                </a:lnTo>
                <a:lnTo>
                  <a:pt x="1959" y="808"/>
                </a:lnTo>
                <a:lnTo>
                  <a:pt x="1973" y="808"/>
                </a:lnTo>
                <a:lnTo>
                  <a:pt x="2113" y="808"/>
                </a:lnTo>
                <a:lnTo>
                  <a:pt x="2059" y="7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710" name="Freeform 192"/>
          <p:cNvSpPr>
            <a:spLocks/>
          </p:cNvSpPr>
          <p:nvPr/>
        </p:nvSpPr>
        <p:spPr bwMode="auto">
          <a:xfrm>
            <a:off x="5655735" y="3977217"/>
            <a:ext cx="2694517" cy="908051"/>
          </a:xfrm>
          <a:custGeom>
            <a:avLst/>
            <a:gdLst>
              <a:gd name="T0" fmla="*/ 668 w 1273"/>
              <a:gd name="T1" fmla="*/ 0 h 429"/>
              <a:gd name="T2" fmla="*/ 574 w 1273"/>
              <a:gd name="T3" fmla="*/ 0 h 429"/>
              <a:gd name="T4" fmla="*/ 0 w 1273"/>
              <a:gd name="T5" fmla="*/ 0 h 429"/>
              <a:gd name="T6" fmla="*/ 36 w 1273"/>
              <a:gd name="T7" fmla="*/ 27 h 429"/>
              <a:gd name="T8" fmla="*/ 86 w 1273"/>
              <a:gd name="T9" fmla="*/ 95 h 429"/>
              <a:gd name="T10" fmla="*/ 131 w 1273"/>
              <a:gd name="T11" fmla="*/ 59 h 429"/>
              <a:gd name="T12" fmla="*/ 140 w 1273"/>
              <a:gd name="T13" fmla="*/ 95 h 429"/>
              <a:gd name="T14" fmla="*/ 194 w 1273"/>
              <a:gd name="T15" fmla="*/ 118 h 429"/>
              <a:gd name="T16" fmla="*/ 217 w 1273"/>
              <a:gd name="T17" fmla="*/ 163 h 429"/>
              <a:gd name="T18" fmla="*/ 276 w 1273"/>
              <a:gd name="T19" fmla="*/ 176 h 429"/>
              <a:gd name="T20" fmla="*/ 321 w 1273"/>
              <a:gd name="T21" fmla="*/ 127 h 429"/>
              <a:gd name="T22" fmla="*/ 379 w 1273"/>
              <a:gd name="T23" fmla="*/ 186 h 429"/>
              <a:gd name="T24" fmla="*/ 438 w 1273"/>
              <a:gd name="T25" fmla="*/ 149 h 429"/>
              <a:gd name="T26" fmla="*/ 497 w 1273"/>
              <a:gd name="T27" fmla="*/ 131 h 429"/>
              <a:gd name="T28" fmla="*/ 542 w 1273"/>
              <a:gd name="T29" fmla="*/ 154 h 429"/>
              <a:gd name="T30" fmla="*/ 587 w 1273"/>
              <a:gd name="T31" fmla="*/ 95 h 429"/>
              <a:gd name="T32" fmla="*/ 614 w 1273"/>
              <a:gd name="T33" fmla="*/ 64 h 429"/>
              <a:gd name="T34" fmla="*/ 632 w 1273"/>
              <a:gd name="T35" fmla="*/ 109 h 429"/>
              <a:gd name="T36" fmla="*/ 650 w 1273"/>
              <a:gd name="T37" fmla="*/ 100 h 429"/>
              <a:gd name="T38" fmla="*/ 659 w 1273"/>
              <a:gd name="T39" fmla="*/ 163 h 429"/>
              <a:gd name="T40" fmla="*/ 673 w 1273"/>
              <a:gd name="T41" fmla="*/ 204 h 429"/>
              <a:gd name="T42" fmla="*/ 695 w 1273"/>
              <a:gd name="T43" fmla="*/ 195 h 429"/>
              <a:gd name="T44" fmla="*/ 705 w 1273"/>
              <a:gd name="T45" fmla="*/ 244 h 429"/>
              <a:gd name="T46" fmla="*/ 718 w 1273"/>
              <a:gd name="T47" fmla="*/ 267 h 429"/>
              <a:gd name="T48" fmla="*/ 732 w 1273"/>
              <a:gd name="T49" fmla="*/ 307 h 429"/>
              <a:gd name="T50" fmla="*/ 745 w 1273"/>
              <a:gd name="T51" fmla="*/ 271 h 429"/>
              <a:gd name="T52" fmla="*/ 750 w 1273"/>
              <a:gd name="T53" fmla="*/ 316 h 429"/>
              <a:gd name="T54" fmla="*/ 772 w 1273"/>
              <a:gd name="T55" fmla="*/ 380 h 429"/>
              <a:gd name="T56" fmla="*/ 786 w 1273"/>
              <a:gd name="T57" fmla="*/ 348 h 429"/>
              <a:gd name="T58" fmla="*/ 822 w 1273"/>
              <a:gd name="T59" fmla="*/ 398 h 429"/>
              <a:gd name="T60" fmla="*/ 844 w 1273"/>
              <a:gd name="T61" fmla="*/ 429 h 429"/>
              <a:gd name="T62" fmla="*/ 858 w 1273"/>
              <a:gd name="T63" fmla="*/ 402 h 429"/>
              <a:gd name="T64" fmla="*/ 881 w 1273"/>
              <a:gd name="T65" fmla="*/ 384 h 429"/>
              <a:gd name="T66" fmla="*/ 903 w 1273"/>
              <a:gd name="T67" fmla="*/ 375 h 429"/>
              <a:gd name="T68" fmla="*/ 912 w 1273"/>
              <a:gd name="T69" fmla="*/ 357 h 429"/>
              <a:gd name="T70" fmla="*/ 948 w 1273"/>
              <a:gd name="T71" fmla="*/ 393 h 429"/>
              <a:gd name="T72" fmla="*/ 962 w 1273"/>
              <a:gd name="T73" fmla="*/ 335 h 429"/>
              <a:gd name="T74" fmla="*/ 980 w 1273"/>
              <a:gd name="T75" fmla="*/ 362 h 429"/>
              <a:gd name="T76" fmla="*/ 998 w 1273"/>
              <a:gd name="T77" fmla="*/ 339 h 429"/>
              <a:gd name="T78" fmla="*/ 1012 w 1273"/>
              <a:gd name="T79" fmla="*/ 312 h 429"/>
              <a:gd name="T80" fmla="*/ 1030 w 1273"/>
              <a:gd name="T81" fmla="*/ 312 h 429"/>
              <a:gd name="T82" fmla="*/ 1048 w 1273"/>
              <a:gd name="T83" fmla="*/ 244 h 429"/>
              <a:gd name="T84" fmla="*/ 1102 w 1273"/>
              <a:gd name="T85" fmla="*/ 208 h 429"/>
              <a:gd name="T86" fmla="*/ 1147 w 1273"/>
              <a:gd name="T87" fmla="*/ 244 h 429"/>
              <a:gd name="T88" fmla="*/ 1192 w 1273"/>
              <a:gd name="T89" fmla="*/ 154 h 429"/>
              <a:gd name="T90" fmla="*/ 1273 w 1273"/>
              <a:gd name="T91" fmla="*/ 0 h 429"/>
              <a:gd name="T92" fmla="*/ 668 w 1273"/>
              <a:gd name="T93" fmla="*/ 0 h 429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273" h="429">
                <a:moveTo>
                  <a:pt x="668" y="0"/>
                </a:moveTo>
                <a:lnTo>
                  <a:pt x="574" y="0"/>
                </a:lnTo>
                <a:lnTo>
                  <a:pt x="0" y="0"/>
                </a:lnTo>
                <a:lnTo>
                  <a:pt x="36" y="27"/>
                </a:lnTo>
                <a:lnTo>
                  <a:pt x="86" y="95"/>
                </a:lnTo>
                <a:lnTo>
                  <a:pt x="131" y="59"/>
                </a:lnTo>
                <a:lnTo>
                  <a:pt x="140" y="95"/>
                </a:lnTo>
                <a:lnTo>
                  <a:pt x="194" y="118"/>
                </a:lnTo>
                <a:lnTo>
                  <a:pt x="217" y="163"/>
                </a:lnTo>
                <a:lnTo>
                  <a:pt x="276" y="176"/>
                </a:lnTo>
                <a:lnTo>
                  <a:pt x="321" y="127"/>
                </a:lnTo>
                <a:lnTo>
                  <a:pt x="379" y="186"/>
                </a:lnTo>
                <a:lnTo>
                  <a:pt x="438" y="149"/>
                </a:lnTo>
                <a:lnTo>
                  <a:pt x="497" y="131"/>
                </a:lnTo>
                <a:lnTo>
                  <a:pt x="542" y="154"/>
                </a:lnTo>
                <a:lnTo>
                  <a:pt x="587" y="95"/>
                </a:lnTo>
                <a:lnTo>
                  <a:pt x="614" y="64"/>
                </a:lnTo>
                <a:lnTo>
                  <a:pt x="632" y="109"/>
                </a:lnTo>
                <a:lnTo>
                  <a:pt x="650" y="100"/>
                </a:lnTo>
                <a:lnTo>
                  <a:pt x="659" y="163"/>
                </a:lnTo>
                <a:lnTo>
                  <a:pt x="673" y="204"/>
                </a:lnTo>
                <a:lnTo>
                  <a:pt x="695" y="195"/>
                </a:lnTo>
                <a:lnTo>
                  <a:pt x="705" y="244"/>
                </a:lnTo>
                <a:lnTo>
                  <a:pt x="718" y="267"/>
                </a:lnTo>
                <a:lnTo>
                  <a:pt x="732" y="307"/>
                </a:lnTo>
                <a:lnTo>
                  <a:pt x="745" y="271"/>
                </a:lnTo>
                <a:lnTo>
                  <a:pt x="750" y="316"/>
                </a:lnTo>
                <a:lnTo>
                  <a:pt x="772" y="380"/>
                </a:lnTo>
                <a:lnTo>
                  <a:pt x="786" y="348"/>
                </a:lnTo>
                <a:lnTo>
                  <a:pt x="822" y="398"/>
                </a:lnTo>
                <a:lnTo>
                  <a:pt x="844" y="429"/>
                </a:lnTo>
                <a:lnTo>
                  <a:pt x="858" y="402"/>
                </a:lnTo>
                <a:lnTo>
                  <a:pt x="881" y="384"/>
                </a:lnTo>
                <a:lnTo>
                  <a:pt x="903" y="375"/>
                </a:lnTo>
                <a:lnTo>
                  <a:pt x="912" y="357"/>
                </a:lnTo>
                <a:lnTo>
                  <a:pt x="948" y="393"/>
                </a:lnTo>
                <a:lnTo>
                  <a:pt x="962" y="335"/>
                </a:lnTo>
                <a:lnTo>
                  <a:pt x="980" y="362"/>
                </a:lnTo>
                <a:lnTo>
                  <a:pt x="998" y="339"/>
                </a:lnTo>
                <a:lnTo>
                  <a:pt x="1012" y="312"/>
                </a:lnTo>
                <a:lnTo>
                  <a:pt x="1030" y="312"/>
                </a:lnTo>
                <a:lnTo>
                  <a:pt x="1048" y="244"/>
                </a:lnTo>
                <a:lnTo>
                  <a:pt x="1102" y="208"/>
                </a:lnTo>
                <a:lnTo>
                  <a:pt x="1147" y="244"/>
                </a:lnTo>
                <a:lnTo>
                  <a:pt x="1192" y="154"/>
                </a:lnTo>
                <a:lnTo>
                  <a:pt x="1273" y="0"/>
                </a:lnTo>
                <a:lnTo>
                  <a:pt x="668" y="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</p:spPr>
        <p:txBody>
          <a:bodyPr/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58" name="TextBox 257"/>
          <p:cNvSpPr txBox="1"/>
          <p:nvPr/>
        </p:nvSpPr>
        <p:spPr bwMode="auto">
          <a:xfrm>
            <a:off x="5114251" y="1478224"/>
            <a:ext cx="1345240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70" name="TextBox 269"/>
          <p:cNvSpPr txBox="1"/>
          <p:nvPr/>
        </p:nvSpPr>
        <p:spPr>
          <a:xfrm>
            <a:off x="1996141" y="2677849"/>
            <a:ext cx="1309974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en-US" altLang="zh-CN" sz="4267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75</a:t>
            </a:r>
            <a:r>
              <a:rPr lang="en-US" altLang="zh-CN" sz="320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%</a:t>
            </a:r>
            <a:endParaRPr lang="zh-CN" altLang="en-US" sz="4267" dirty="0">
              <a:solidFill>
                <a:prstClr val="white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996141" y="4151049"/>
            <a:ext cx="1309975" cy="748988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700" spc="3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en-US" altLang="zh-CN" sz="4267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25</a:t>
            </a:r>
            <a:r>
              <a:rPr lang="en-US" altLang="zh-CN" sz="3200" dirty="0">
                <a:solidFill>
                  <a:prstClr val="white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%</a:t>
            </a:r>
            <a:endParaRPr lang="zh-CN" altLang="en-US" sz="4267" dirty="0">
              <a:solidFill>
                <a:prstClr val="white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73" name="TextBox 272"/>
          <p:cNvSpPr txBox="1"/>
          <p:nvPr/>
        </p:nvSpPr>
        <p:spPr bwMode="auto">
          <a:xfrm>
            <a:off x="7051075" y="154806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图例</a:t>
            </a:r>
          </a:p>
        </p:txBody>
      </p:sp>
      <p:sp>
        <p:nvSpPr>
          <p:cNvPr id="274" name="TextBox 273"/>
          <p:cNvSpPr txBox="1"/>
          <p:nvPr/>
        </p:nvSpPr>
        <p:spPr bwMode="auto">
          <a:xfrm>
            <a:off x="8669641" y="1548064"/>
            <a:ext cx="646331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图例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5670589" y="2125135"/>
            <a:ext cx="0" cy="3249084"/>
          </a:xfrm>
          <a:prstGeom prst="line">
            <a:avLst/>
          </a:prstGeom>
          <a:solidFill>
            <a:srgbClr val="9C9C9C"/>
          </a:solidFill>
          <a:ln w="19050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294" name="TextBox 293"/>
          <p:cNvSpPr txBox="1"/>
          <p:nvPr/>
        </p:nvSpPr>
        <p:spPr bwMode="auto">
          <a:xfrm>
            <a:off x="4678877" y="3638661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95" name="TextBox 294"/>
          <p:cNvSpPr txBox="1"/>
          <p:nvPr/>
        </p:nvSpPr>
        <p:spPr bwMode="auto">
          <a:xfrm>
            <a:off x="4678877" y="3352488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96" name="TextBox 295"/>
          <p:cNvSpPr txBox="1"/>
          <p:nvPr/>
        </p:nvSpPr>
        <p:spPr bwMode="auto">
          <a:xfrm>
            <a:off x="4678877" y="306631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97" name="TextBox 296"/>
          <p:cNvSpPr txBox="1"/>
          <p:nvPr/>
        </p:nvSpPr>
        <p:spPr bwMode="auto">
          <a:xfrm>
            <a:off x="4678877" y="2780141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98" name="TextBox 297"/>
          <p:cNvSpPr txBox="1"/>
          <p:nvPr/>
        </p:nvSpPr>
        <p:spPr bwMode="auto">
          <a:xfrm>
            <a:off x="4678877" y="2493968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299" name="TextBox 298"/>
          <p:cNvSpPr txBox="1"/>
          <p:nvPr/>
        </p:nvSpPr>
        <p:spPr bwMode="auto">
          <a:xfrm>
            <a:off x="4678877" y="2207793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cxnSp>
        <p:nvCxnSpPr>
          <p:cNvPr id="304" name="直接连接符 303"/>
          <p:cNvCxnSpPr/>
          <p:nvPr/>
        </p:nvCxnSpPr>
        <p:spPr>
          <a:xfrm flipH="1">
            <a:off x="5502476" y="3772029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5" name="直接连接符 304"/>
          <p:cNvCxnSpPr/>
          <p:nvPr/>
        </p:nvCxnSpPr>
        <p:spPr>
          <a:xfrm flipH="1">
            <a:off x="5502476" y="348478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6" name="直接连接符 305"/>
          <p:cNvCxnSpPr/>
          <p:nvPr/>
        </p:nvCxnSpPr>
        <p:spPr>
          <a:xfrm flipH="1">
            <a:off x="5502476" y="3197543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7" name="直接连接符 306"/>
          <p:cNvCxnSpPr/>
          <p:nvPr/>
        </p:nvCxnSpPr>
        <p:spPr>
          <a:xfrm flipH="1">
            <a:off x="5502476" y="2910300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8" name="直接连接符 307"/>
          <p:cNvCxnSpPr/>
          <p:nvPr/>
        </p:nvCxnSpPr>
        <p:spPr>
          <a:xfrm flipH="1">
            <a:off x="5502476" y="2623057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09" name="直接连接符 308"/>
          <p:cNvCxnSpPr/>
          <p:nvPr/>
        </p:nvCxnSpPr>
        <p:spPr>
          <a:xfrm flipH="1">
            <a:off x="5502476" y="233581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1" name="直接连接符 310"/>
          <p:cNvCxnSpPr/>
          <p:nvPr/>
        </p:nvCxnSpPr>
        <p:spPr>
          <a:xfrm flipH="1">
            <a:off x="5502476" y="5355591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2" name="直接连接符 311"/>
          <p:cNvCxnSpPr/>
          <p:nvPr/>
        </p:nvCxnSpPr>
        <p:spPr>
          <a:xfrm flipH="1">
            <a:off x="5502476" y="5068348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3" name="直接连接符 312"/>
          <p:cNvCxnSpPr/>
          <p:nvPr/>
        </p:nvCxnSpPr>
        <p:spPr>
          <a:xfrm flipH="1">
            <a:off x="5502476" y="4781105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4" name="直接连接符 313"/>
          <p:cNvCxnSpPr/>
          <p:nvPr/>
        </p:nvCxnSpPr>
        <p:spPr>
          <a:xfrm flipH="1">
            <a:off x="5502476" y="4493863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cxnSp>
        <p:nvCxnSpPr>
          <p:cNvPr id="315" name="直接连接符 314"/>
          <p:cNvCxnSpPr/>
          <p:nvPr/>
        </p:nvCxnSpPr>
        <p:spPr>
          <a:xfrm flipH="1">
            <a:off x="5502476" y="4206620"/>
            <a:ext cx="170377" cy="0"/>
          </a:xfrm>
          <a:prstGeom prst="line">
            <a:avLst/>
          </a:prstGeom>
          <a:solidFill>
            <a:srgbClr val="9C9C9C"/>
          </a:solidFill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cxnSp>
      <p:sp>
        <p:nvSpPr>
          <p:cNvPr id="317" name="TextBox 316"/>
          <p:cNvSpPr txBox="1"/>
          <p:nvPr/>
        </p:nvSpPr>
        <p:spPr bwMode="auto">
          <a:xfrm>
            <a:off x="4678877" y="5218444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18" name="TextBox 317"/>
          <p:cNvSpPr txBox="1"/>
          <p:nvPr/>
        </p:nvSpPr>
        <p:spPr bwMode="auto">
          <a:xfrm>
            <a:off x="4678877" y="493226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19" name="TextBox 318"/>
          <p:cNvSpPr txBox="1"/>
          <p:nvPr/>
        </p:nvSpPr>
        <p:spPr bwMode="auto">
          <a:xfrm>
            <a:off x="4678877" y="4646097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20" name="TextBox 319"/>
          <p:cNvSpPr txBox="1"/>
          <p:nvPr/>
        </p:nvSpPr>
        <p:spPr bwMode="auto">
          <a:xfrm>
            <a:off x="4678877" y="4359924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21" name="TextBox 320"/>
          <p:cNvSpPr txBox="1"/>
          <p:nvPr/>
        </p:nvSpPr>
        <p:spPr bwMode="auto">
          <a:xfrm>
            <a:off x="4678877" y="4073749"/>
            <a:ext cx="870751" cy="235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933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339207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08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成果展示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3368266" y="5384094"/>
            <a:ext cx="54554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FILL IN THE TEXT OF THE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02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8529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322081" y="1621503"/>
            <a:ext cx="1839089" cy="2350919"/>
            <a:chOff x="8596422" y="3243003"/>
            <a:chExt cx="3678179" cy="4701838"/>
          </a:xfrm>
        </p:grpSpPr>
        <p:sp>
          <p:nvSpPr>
            <p:cNvPr id="51" name="Freeform 5"/>
            <p:cNvSpPr>
              <a:spLocks/>
            </p:cNvSpPr>
            <p:nvPr/>
          </p:nvSpPr>
          <p:spPr bwMode="auto">
            <a:xfrm rot="18900000">
              <a:off x="8596422" y="3243003"/>
              <a:ext cx="3678179" cy="4701838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8953104" y="3981103"/>
              <a:ext cx="2858555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r>
                <a:rPr lang="id-ID" sz="89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S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80749" y="1877176"/>
            <a:ext cx="2350307" cy="1839569"/>
            <a:chOff x="11513763" y="3754352"/>
            <a:chExt cx="4700613" cy="3679138"/>
          </a:xfrm>
        </p:grpSpPr>
        <p:sp>
          <p:nvSpPr>
            <p:cNvPr id="52" name="Freeform 5"/>
            <p:cNvSpPr>
              <a:spLocks/>
            </p:cNvSpPr>
            <p:nvPr/>
          </p:nvSpPr>
          <p:spPr bwMode="auto">
            <a:xfrm rot="2700000">
              <a:off x="12024501" y="3243614"/>
              <a:ext cx="3679138" cy="4700613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459131" y="3981102"/>
              <a:ext cx="2858551" cy="2846896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r>
                <a:rPr lang="id-ID" sz="865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W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066469" y="3588836"/>
            <a:ext cx="2350307" cy="1839569"/>
            <a:chOff x="8085200" y="7177666"/>
            <a:chExt cx="4700613" cy="3679138"/>
          </a:xfrm>
        </p:grpSpPr>
        <p:sp>
          <p:nvSpPr>
            <p:cNvPr id="53" name="Freeform 5"/>
            <p:cNvSpPr>
              <a:spLocks/>
            </p:cNvSpPr>
            <p:nvPr/>
          </p:nvSpPr>
          <p:spPr bwMode="auto">
            <a:xfrm rot="2700000" flipH="1">
              <a:off x="8595938" y="6666928"/>
              <a:ext cx="3679138" cy="4700613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975384" y="7389912"/>
              <a:ext cx="2858551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r>
                <a:rPr lang="id-ID" sz="89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O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036360" y="3333161"/>
            <a:ext cx="1839089" cy="2350919"/>
            <a:chOff x="12024978" y="6666318"/>
            <a:chExt cx="3678179" cy="4701838"/>
          </a:xfrm>
        </p:grpSpPr>
        <p:sp>
          <p:nvSpPr>
            <p:cNvPr id="54" name="Freeform 5"/>
            <p:cNvSpPr>
              <a:spLocks/>
            </p:cNvSpPr>
            <p:nvPr/>
          </p:nvSpPr>
          <p:spPr bwMode="auto">
            <a:xfrm rot="18900000" flipH="1">
              <a:off x="12024978" y="6666318"/>
              <a:ext cx="3678179" cy="4701838"/>
            </a:xfrm>
            <a:custGeom>
              <a:avLst/>
              <a:gdLst>
                <a:gd name="T0" fmla="*/ 174 w 348"/>
                <a:gd name="T1" fmla="*/ 0 h 444"/>
                <a:gd name="T2" fmla="*/ 59 w 348"/>
                <a:gd name="T3" fmla="*/ 115 h 444"/>
                <a:gd name="T4" fmla="*/ 59 w 348"/>
                <a:gd name="T5" fmla="*/ 328 h 444"/>
                <a:gd name="T6" fmla="*/ 174 w 348"/>
                <a:gd name="T7" fmla="*/ 444 h 444"/>
                <a:gd name="T8" fmla="*/ 290 w 348"/>
                <a:gd name="T9" fmla="*/ 328 h 444"/>
                <a:gd name="T10" fmla="*/ 290 w 348"/>
                <a:gd name="T11" fmla="*/ 115 h 444"/>
                <a:gd name="T12" fmla="*/ 174 w 348"/>
                <a:gd name="T13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8" h="444">
                  <a:moveTo>
                    <a:pt x="174" y="0"/>
                  </a:moveTo>
                  <a:cubicBezTo>
                    <a:pt x="59" y="115"/>
                    <a:pt x="59" y="115"/>
                    <a:pt x="59" y="115"/>
                  </a:cubicBezTo>
                  <a:cubicBezTo>
                    <a:pt x="0" y="174"/>
                    <a:pt x="0" y="270"/>
                    <a:pt x="59" y="328"/>
                  </a:cubicBezTo>
                  <a:cubicBezTo>
                    <a:pt x="174" y="444"/>
                    <a:pt x="174" y="444"/>
                    <a:pt x="174" y="444"/>
                  </a:cubicBezTo>
                  <a:cubicBezTo>
                    <a:pt x="290" y="328"/>
                    <a:pt x="290" y="328"/>
                    <a:pt x="290" y="328"/>
                  </a:cubicBezTo>
                  <a:cubicBezTo>
                    <a:pt x="348" y="270"/>
                    <a:pt x="348" y="174"/>
                    <a:pt x="290" y="115"/>
                  </a:cubicBezTo>
                  <a:cubicBezTo>
                    <a:pt x="174" y="0"/>
                    <a:pt x="174" y="0"/>
                    <a:pt x="174" y="0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09709" tIns="54855" rIns="109709" bIns="54855" numCol="1" anchor="t" anchorCtr="0" compatLnSpc="1">
              <a:prstTxWarp prst="textNoShape">
                <a:avLst/>
              </a:prstTxWarp>
            </a:bodyPr>
            <a:lstStyle/>
            <a:p>
              <a:endParaRPr lang="bg-BG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2347732" y="7389910"/>
              <a:ext cx="2858555" cy="2923840"/>
            </a:xfrm>
            <a:prstGeom prst="rect">
              <a:avLst/>
            </a:prstGeom>
            <a:noFill/>
          </p:spPr>
          <p:txBody>
            <a:bodyPr wrap="square" lIns="91421" tIns="45711" rIns="91421" bIns="45711" rtlCol="0">
              <a:spAutoFit/>
            </a:bodyPr>
            <a:lstStyle/>
            <a:p>
              <a:pPr algn="ctr"/>
              <a:r>
                <a:rPr lang="id-ID" sz="89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T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083200" y="2337591"/>
            <a:ext cx="656227" cy="656396"/>
            <a:chOff x="2163222" y="4675182"/>
            <a:chExt cx="1312452" cy="1312794"/>
          </a:xfrm>
        </p:grpSpPr>
        <p:sp>
          <p:nvSpPr>
            <p:cNvPr id="22" name="Oval 21"/>
            <p:cNvSpPr/>
            <p:nvPr/>
          </p:nvSpPr>
          <p:spPr>
            <a:xfrm>
              <a:off x="2163222" y="4675182"/>
              <a:ext cx="1312452" cy="131279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4" name="Freeform 2"/>
            <p:cNvSpPr>
              <a:spLocks noChangeArrowheads="1"/>
            </p:cNvSpPr>
            <p:nvPr/>
          </p:nvSpPr>
          <p:spPr bwMode="auto">
            <a:xfrm>
              <a:off x="2492792" y="4959721"/>
              <a:ext cx="693093" cy="693273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482125" y="2332170"/>
            <a:ext cx="656227" cy="656396"/>
            <a:chOff x="16961077" y="4664338"/>
            <a:chExt cx="1312454" cy="1312794"/>
          </a:xfrm>
        </p:grpSpPr>
        <p:sp>
          <p:nvSpPr>
            <p:cNvPr id="32" name="Oval 31"/>
            <p:cNvSpPr/>
            <p:nvPr/>
          </p:nvSpPr>
          <p:spPr>
            <a:xfrm>
              <a:off x="16961077" y="4664338"/>
              <a:ext cx="1312454" cy="131279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21" tIns="45711" rIns="91421" bIns="45711" rtlCol="0" anchor="ctr"/>
            <a:lstStyle/>
            <a:p>
              <a:pPr algn="ctr"/>
              <a:r>
                <a:rPr lang="en-US" sz="2400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</a:p>
          </p:txBody>
        </p:sp>
        <p:sp>
          <p:nvSpPr>
            <p:cNvPr id="65" name="Freeform 3"/>
            <p:cNvSpPr>
              <a:spLocks noChangeArrowheads="1"/>
            </p:cNvSpPr>
            <p:nvPr/>
          </p:nvSpPr>
          <p:spPr bwMode="auto">
            <a:xfrm>
              <a:off x="17321877" y="5035861"/>
              <a:ext cx="670572" cy="514855"/>
            </a:xfrm>
            <a:custGeom>
              <a:avLst/>
              <a:gdLst>
                <a:gd name="T0" fmla="*/ 3034 w 6392"/>
                <a:gd name="T1" fmla="*/ 2260 h 4907"/>
                <a:gd name="T2" fmla="*/ 2582 w 6392"/>
                <a:gd name="T3" fmla="*/ 1937 h 4907"/>
                <a:gd name="T4" fmla="*/ 1421 w 6392"/>
                <a:gd name="T5" fmla="*/ 2196 h 4907"/>
                <a:gd name="T6" fmla="*/ 388 w 6392"/>
                <a:gd name="T7" fmla="*/ 4583 h 4907"/>
                <a:gd name="T8" fmla="*/ 2712 w 6392"/>
                <a:gd name="T9" fmla="*/ 3551 h 4907"/>
                <a:gd name="T10" fmla="*/ 3034 w 6392"/>
                <a:gd name="T11" fmla="*/ 2260 h 4907"/>
                <a:gd name="T12" fmla="*/ 2454 w 6392"/>
                <a:gd name="T13" fmla="*/ 3228 h 4907"/>
                <a:gd name="T14" fmla="*/ 711 w 6392"/>
                <a:gd name="T15" fmla="*/ 4261 h 4907"/>
                <a:gd name="T16" fmla="*/ 1679 w 6392"/>
                <a:gd name="T17" fmla="*/ 2518 h 4907"/>
                <a:gd name="T18" fmla="*/ 1874 w 6392"/>
                <a:gd name="T19" fmla="*/ 2648 h 4907"/>
                <a:gd name="T20" fmla="*/ 2260 w 6392"/>
                <a:gd name="T21" fmla="*/ 3034 h 4907"/>
                <a:gd name="T22" fmla="*/ 2454 w 6392"/>
                <a:gd name="T23" fmla="*/ 3228 h 4907"/>
                <a:gd name="T24" fmla="*/ 6197 w 6392"/>
                <a:gd name="T25" fmla="*/ 710 h 4907"/>
                <a:gd name="T26" fmla="*/ 3615 w 6392"/>
                <a:gd name="T27" fmla="*/ 646 h 4907"/>
                <a:gd name="T28" fmla="*/ 2776 w 6392"/>
                <a:gd name="T29" fmla="*/ 1679 h 4907"/>
                <a:gd name="T30" fmla="*/ 3034 w 6392"/>
                <a:gd name="T31" fmla="*/ 2196 h 4907"/>
                <a:gd name="T32" fmla="*/ 4326 w 6392"/>
                <a:gd name="T33" fmla="*/ 2454 h 4907"/>
                <a:gd name="T34" fmla="*/ 6197 w 6392"/>
                <a:gd name="T35" fmla="*/ 710 h 4907"/>
                <a:gd name="T36" fmla="*/ 5489 w 6392"/>
                <a:gd name="T37" fmla="*/ 1549 h 4907"/>
                <a:gd name="T38" fmla="*/ 3681 w 6392"/>
                <a:gd name="T39" fmla="*/ 1937 h 4907"/>
                <a:gd name="T40" fmla="*/ 4067 w 6392"/>
                <a:gd name="T41" fmla="*/ 1485 h 4907"/>
                <a:gd name="T42" fmla="*/ 3487 w 6392"/>
                <a:gd name="T43" fmla="*/ 1421 h 4907"/>
                <a:gd name="T44" fmla="*/ 5164 w 6392"/>
                <a:gd name="T45" fmla="*/ 582 h 4907"/>
                <a:gd name="T46" fmla="*/ 5489 w 6392"/>
                <a:gd name="T47" fmla="*/ 1549 h 4907"/>
                <a:gd name="T48" fmla="*/ 3165 w 6392"/>
                <a:gd name="T49" fmla="*/ 2260 h 4907"/>
                <a:gd name="T50" fmla="*/ 3423 w 6392"/>
                <a:gd name="T51" fmla="*/ 3098 h 4907"/>
                <a:gd name="T52" fmla="*/ 3423 w 6392"/>
                <a:gd name="T53" fmla="*/ 2582 h 4907"/>
                <a:gd name="T54" fmla="*/ 3165 w 6392"/>
                <a:gd name="T55" fmla="*/ 2260 h 4907"/>
                <a:gd name="T56" fmla="*/ 2196 w 6392"/>
                <a:gd name="T57" fmla="*/ 1615 h 4907"/>
                <a:gd name="T58" fmla="*/ 2066 w 6392"/>
                <a:gd name="T59" fmla="*/ 1163 h 4907"/>
                <a:gd name="T60" fmla="*/ 2518 w 6392"/>
                <a:gd name="T61" fmla="*/ 1549 h 4907"/>
                <a:gd name="T62" fmla="*/ 2582 w 6392"/>
                <a:gd name="T63" fmla="*/ 1873 h 4907"/>
                <a:gd name="T64" fmla="*/ 2196 w 6392"/>
                <a:gd name="T65" fmla="*/ 1615 h 4907"/>
                <a:gd name="T66" fmla="*/ 2196 w 6392"/>
                <a:gd name="T67" fmla="*/ 1615 h 4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92" h="4907">
                  <a:moveTo>
                    <a:pt x="3034" y="2260"/>
                  </a:moveTo>
                  <a:lnTo>
                    <a:pt x="3034" y="2260"/>
                  </a:lnTo>
                  <a:cubicBezTo>
                    <a:pt x="2776" y="2196"/>
                    <a:pt x="2776" y="2196"/>
                    <a:pt x="2776" y="2196"/>
                  </a:cubicBezTo>
                  <a:cubicBezTo>
                    <a:pt x="2582" y="1937"/>
                    <a:pt x="2582" y="1937"/>
                    <a:pt x="2582" y="1937"/>
                  </a:cubicBezTo>
                  <a:cubicBezTo>
                    <a:pt x="2454" y="2001"/>
                    <a:pt x="2454" y="2001"/>
                    <a:pt x="2454" y="2001"/>
                  </a:cubicBezTo>
                  <a:cubicBezTo>
                    <a:pt x="2132" y="1873"/>
                    <a:pt x="1679" y="1937"/>
                    <a:pt x="1421" y="2196"/>
                  </a:cubicBezTo>
                  <a:cubicBezTo>
                    <a:pt x="388" y="3228"/>
                    <a:pt x="388" y="3228"/>
                    <a:pt x="388" y="3228"/>
                  </a:cubicBezTo>
                  <a:cubicBezTo>
                    <a:pt x="0" y="3615"/>
                    <a:pt x="0" y="4197"/>
                    <a:pt x="388" y="4583"/>
                  </a:cubicBezTo>
                  <a:cubicBezTo>
                    <a:pt x="775" y="4906"/>
                    <a:pt x="1357" y="4906"/>
                    <a:pt x="1743" y="4583"/>
                  </a:cubicBezTo>
                  <a:cubicBezTo>
                    <a:pt x="2712" y="3551"/>
                    <a:pt x="2712" y="3551"/>
                    <a:pt x="2712" y="3551"/>
                  </a:cubicBezTo>
                  <a:cubicBezTo>
                    <a:pt x="3034" y="3228"/>
                    <a:pt x="3099" y="2776"/>
                    <a:pt x="2906" y="2454"/>
                  </a:cubicBezTo>
                  <a:lnTo>
                    <a:pt x="3034" y="2260"/>
                  </a:lnTo>
                  <a:close/>
                  <a:moveTo>
                    <a:pt x="2454" y="3228"/>
                  </a:moveTo>
                  <a:lnTo>
                    <a:pt x="2454" y="3228"/>
                  </a:lnTo>
                  <a:cubicBezTo>
                    <a:pt x="1421" y="4261"/>
                    <a:pt x="1421" y="4261"/>
                    <a:pt x="1421" y="4261"/>
                  </a:cubicBezTo>
                  <a:cubicBezTo>
                    <a:pt x="1227" y="4455"/>
                    <a:pt x="905" y="4455"/>
                    <a:pt x="711" y="4261"/>
                  </a:cubicBezTo>
                  <a:cubicBezTo>
                    <a:pt x="516" y="4067"/>
                    <a:pt x="516" y="3745"/>
                    <a:pt x="711" y="3551"/>
                  </a:cubicBezTo>
                  <a:cubicBezTo>
                    <a:pt x="1679" y="2518"/>
                    <a:pt x="1679" y="2518"/>
                    <a:pt x="1679" y="2518"/>
                  </a:cubicBezTo>
                  <a:cubicBezTo>
                    <a:pt x="1807" y="2390"/>
                    <a:pt x="2002" y="2324"/>
                    <a:pt x="2132" y="2390"/>
                  </a:cubicBezTo>
                  <a:cubicBezTo>
                    <a:pt x="1874" y="2648"/>
                    <a:pt x="1874" y="2648"/>
                    <a:pt x="1874" y="2648"/>
                  </a:cubicBezTo>
                  <a:cubicBezTo>
                    <a:pt x="1743" y="2776"/>
                    <a:pt x="1743" y="2970"/>
                    <a:pt x="1874" y="3034"/>
                  </a:cubicBezTo>
                  <a:cubicBezTo>
                    <a:pt x="1938" y="3164"/>
                    <a:pt x="2132" y="3164"/>
                    <a:pt x="2260" y="3034"/>
                  </a:cubicBezTo>
                  <a:cubicBezTo>
                    <a:pt x="2582" y="2776"/>
                    <a:pt x="2582" y="2776"/>
                    <a:pt x="2582" y="2776"/>
                  </a:cubicBezTo>
                  <a:cubicBezTo>
                    <a:pt x="2582" y="2906"/>
                    <a:pt x="2582" y="3098"/>
                    <a:pt x="2454" y="3228"/>
                  </a:cubicBezTo>
                  <a:close/>
                  <a:moveTo>
                    <a:pt x="6197" y="710"/>
                  </a:moveTo>
                  <a:lnTo>
                    <a:pt x="6197" y="710"/>
                  </a:lnTo>
                  <a:cubicBezTo>
                    <a:pt x="6005" y="258"/>
                    <a:pt x="5489" y="0"/>
                    <a:pt x="4972" y="194"/>
                  </a:cubicBezTo>
                  <a:cubicBezTo>
                    <a:pt x="3615" y="646"/>
                    <a:pt x="3615" y="646"/>
                    <a:pt x="3615" y="646"/>
                  </a:cubicBezTo>
                  <a:cubicBezTo>
                    <a:pt x="3229" y="841"/>
                    <a:pt x="3034" y="1163"/>
                    <a:pt x="3034" y="1549"/>
                  </a:cubicBezTo>
                  <a:cubicBezTo>
                    <a:pt x="2776" y="1679"/>
                    <a:pt x="2776" y="1679"/>
                    <a:pt x="2776" y="1679"/>
                  </a:cubicBezTo>
                  <a:cubicBezTo>
                    <a:pt x="2840" y="2001"/>
                    <a:pt x="2840" y="2001"/>
                    <a:pt x="2840" y="2001"/>
                  </a:cubicBezTo>
                  <a:cubicBezTo>
                    <a:pt x="3034" y="2196"/>
                    <a:pt x="3034" y="2196"/>
                    <a:pt x="3034" y="2196"/>
                  </a:cubicBezTo>
                  <a:cubicBezTo>
                    <a:pt x="3229" y="2132"/>
                    <a:pt x="3229" y="2132"/>
                    <a:pt x="3229" y="2132"/>
                  </a:cubicBezTo>
                  <a:cubicBezTo>
                    <a:pt x="3487" y="2454"/>
                    <a:pt x="3939" y="2582"/>
                    <a:pt x="4326" y="2454"/>
                  </a:cubicBezTo>
                  <a:cubicBezTo>
                    <a:pt x="5681" y="1937"/>
                    <a:pt x="5681" y="1937"/>
                    <a:pt x="5681" y="1937"/>
                  </a:cubicBezTo>
                  <a:cubicBezTo>
                    <a:pt x="6133" y="1743"/>
                    <a:pt x="6391" y="1227"/>
                    <a:pt x="6197" y="710"/>
                  </a:cubicBezTo>
                  <a:close/>
                  <a:moveTo>
                    <a:pt x="5489" y="1549"/>
                  </a:moveTo>
                  <a:lnTo>
                    <a:pt x="5489" y="1549"/>
                  </a:lnTo>
                  <a:cubicBezTo>
                    <a:pt x="4131" y="2065"/>
                    <a:pt x="4131" y="2065"/>
                    <a:pt x="4131" y="2065"/>
                  </a:cubicBezTo>
                  <a:cubicBezTo>
                    <a:pt x="4003" y="2132"/>
                    <a:pt x="3809" y="2065"/>
                    <a:pt x="3681" y="1937"/>
                  </a:cubicBezTo>
                  <a:cubicBezTo>
                    <a:pt x="3939" y="1873"/>
                    <a:pt x="3939" y="1873"/>
                    <a:pt x="3939" y="1873"/>
                  </a:cubicBezTo>
                  <a:cubicBezTo>
                    <a:pt x="4067" y="1807"/>
                    <a:pt x="4131" y="1679"/>
                    <a:pt x="4067" y="1485"/>
                  </a:cubicBezTo>
                  <a:cubicBezTo>
                    <a:pt x="4003" y="1357"/>
                    <a:pt x="3873" y="1291"/>
                    <a:pt x="3681" y="1291"/>
                  </a:cubicBezTo>
                  <a:cubicBezTo>
                    <a:pt x="3487" y="1421"/>
                    <a:pt x="3487" y="1421"/>
                    <a:pt x="3487" y="1421"/>
                  </a:cubicBezTo>
                  <a:cubicBezTo>
                    <a:pt x="3551" y="1227"/>
                    <a:pt x="3615" y="1163"/>
                    <a:pt x="3809" y="1099"/>
                  </a:cubicBezTo>
                  <a:cubicBezTo>
                    <a:pt x="5164" y="582"/>
                    <a:pt x="5164" y="582"/>
                    <a:pt x="5164" y="582"/>
                  </a:cubicBezTo>
                  <a:cubicBezTo>
                    <a:pt x="5422" y="452"/>
                    <a:pt x="5681" y="646"/>
                    <a:pt x="5811" y="905"/>
                  </a:cubicBezTo>
                  <a:cubicBezTo>
                    <a:pt x="5875" y="1163"/>
                    <a:pt x="5747" y="1421"/>
                    <a:pt x="5489" y="1549"/>
                  </a:cubicBezTo>
                  <a:close/>
                  <a:moveTo>
                    <a:pt x="3165" y="2260"/>
                  </a:moveTo>
                  <a:lnTo>
                    <a:pt x="3165" y="2260"/>
                  </a:lnTo>
                  <a:cubicBezTo>
                    <a:pt x="3551" y="2518"/>
                    <a:pt x="3551" y="2518"/>
                    <a:pt x="3551" y="2518"/>
                  </a:cubicBezTo>
                  <a:cubicBezTo>
                    <a:pt x="3423" y="3098"/>
                    <a:pt x="3423" y="3098"/>
                    <a:pt x="3423" y="3098"/>
                  </a:cubicBezTo>
                  <a:cubicBezTo>
                    <a:pt x="3293" y="3098"/>
                    <a:pt x="3293" y="3098"/>
                    <a:pt x="3293" y="3098"/>
                  </a:cubicBezTo>
                  <a:cubicBezTo>
                    <a:pt x="3423" y="2582"/>
                    <a:pt x="3423" y="2582"/>
                    <a:pt x="3423" y="2582"/>
                  </a:cubicBezTo>
                  <a:cubicBezTo>
                    <a:pt x="3034" y="2324"/>
                    <a:pt x="3034" y="2324"/>
                    <a:pt x="3034" y="2324"/>
                  </a:cubicBezTo>
                  <a:lnTo>
                    <a:pt x="3165" y="2260"/>
                  </a:lnTo>
                  <a:close/>
                  <a:moveTo>
                    <a:pt x="2196" y="1615"/>
                  </a:moveTo>
                  <a:lnTo>
                    <a:pt x="2196" y="1615"/>
                  </a:lnTo>
                  <a:cubicBezTo>
                    <a:pt x="1938" y="1163"/>
                    <a:pt x="1938" y="1163"/>
                    <a:pt x="1938" y="1163"/>
                  </a:cubicBezTo>
                  <a:cubicBezTo>
                    <a:pt x="2066" y="1163"/>
                    <a:pt x="2066" y="1163"/>
                    <a:pt x="2066" y="1163"/>
                  </a:cubicBezTo>
                  <a:cubicBezTo>
                    <a:pt x="2260" y="1549"/>
                    <a:pt x="2260" y="1549"/>
                    <a:pt x="2260" y="1549"/>
                  </a:cubicBezTo>
                  <a:cubicBezTo>
                    <a:pt x="2518" y="1549"/>
                    <a:pt x="2518" y="1549"/>
                    <a:pt x="2518" y="1549"/>
                  </a:cubicBezTo>
                  <a:cubicBezTo>
                    <a:pt x="2648" y="1807"/>
                    <a:pt x="2648" y="1807"/>
                    <a:pt x="2648" y="1807"/>
                  </a:cubicBezTo>
                  <a:cubicBezTo>
                    <a:pt x="2582" y="1873"/>
                    <a:pt x="2582" y="1873"/>
                    <a:pt x="2582" y="1873"/>
                  </a:cubicBezTo>
                  <a:cubicBezTo>
                    <a:pt x="2454" y="1679"/>
                    <a:pt x="2454" y="1679"/>
                    <a:pt x="2454" y="1679"/>
                  </a:cubicBezTo>
                  <a:lnTo>
                    <a:pt x="2196" y="1615"/>
                  </a:lnTo>
                  <a:close/>
                  <a:moveTo>
                    <a:pt x="2196" y="1615"/>
                  </a:moveTo>
                  <a:lnTo>
                    <a:pt x="2196" y="16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094340" y="4131111"/>
            <a:ext cx="656227" cy="656396"/>
            <a:chOff x="2185502" y="8262221"/>
            <a:chExt cx="1312452" cy="1312794"/>
          </a:xfrm>
        </p:grpSpPr>
        <p:sp>
          <p:nvSpPr>
            <p:cNvPr id="24" name="Oval 23"/>
            <p:cNvSpPr/>
            <p:nvPr/>
          </p:nvSpPr>
          <p:spPr>
            <a:xfrm>
              <a:off x="2185502" y="8262221"/>
              <a:ext cx="1312452" cy="131279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6" name="Freeform 1"/>
            <p:cNvSpPr>
              <a:spLocks noChangeArrowheads="1"/>
            </p:cNvSpPr>
            <p:nvPr/>
          </p:nvSpPr>
          <p:spPr bwMode="auto">
            <a:xfrm>
              <a:off x="2601873" y="8668010"/>
              <a:ext cx="478384" cy="478508"/>
            </a:xfrm>
            <a:custGeom>
              <a:avLst/>
              <a:gdLst>
                <a:gd name="T0" fmla="*/ 4905 w 5031"/>
                <a:gd name="T1" fmla="*/ 0 h 5031"/>
                <a:gd name="T2" fmla="*/ 4905 w 5031"/>
                <a:gd name="T3" fmla="*/ 0 h 5031"/>
                <a:gd name="T4" fmla="*/ 125 w 5031"/>
                <a:gd name="T5" fmla="*/ 0 h 5031"/>
                <a:gd name="T6" fmla="*/ 0 w 5031"/>
                <a:gd name="T7" fmla="*/ 125 h 5031"/>
                <a:gd name="T8" fmla="*/ 0 w 5031"/>
                <a:gd name="T9" fmla="*/ 4905 h 5031"/>
                <a:gd name="T10" fmla="*/ 125 w 5031"/>
                <a:gd name="T11" fmla="*/ 5030 h 5031"/>
                <a:gd name="T12" fmla="*/ 4905 w 5031"/>
                <a:gd name="T13" fmla="*/ 5030 h 5031"/>
                <a:gd name="T14" fmla="*/ 5030 w 5031"/>
                <a:gd name="T15" fmla="*/ 4905 h 5031"/>
                <a:gd name="T16" fmla="*/ 5030 w 5031"/>
                <a:gd name="T17" fmla="*/ 125 h 5031"/>
                <a:gd name="T18" fmla="*/ 4905 w 5031"/>
                <a:gd name="T19" fmla="*/ 0 h 5031"/>
                <a:gd name="T20" fmla="*/ 3687 w 5031"/>
                <a:gd name="T21" fmla="*/ 2624 h 5031"/>
                <a:gd name="T22" fmla="*/ 3687 w 5031"/>
                <a:gd name="T23" fmla="*/ 2624 h 5031"/>
                <a:gd name="T24" fmla="*/ 3624 w 5031"/>
                <a:gd name="T25" fmla="*/ 2687 h 5031"/>
                <a:gd name="T26" fmla="*/ 3562 w 5031"/>
                <a:gd name="T27" fmla="*/ 2687 h 5031"/>
                <a:gd name="T28" fmla="*/ 3187 w 5031"/>
                <a:gd name="T29" fmla="*/ 2313 h 5031"/>
                <a:gd name="T30" fmla="*/ 1688 w 5031"/>
                <a:gd name="T31" fmla="*/ 3812 h 5031"/>
                <a:gd name="T32" fmla="*/ 1625 w 5031"/>
                <a:gd name="T33" fmla="*/ 3843 h 5031"/>
                <a:gd name="T34" fmla="*/ 1563 w 5031"/>
                <a:gd name="T35" fmla="*/ 3812 h 5031"/>
                <a:gd name="T36" fmla="*/ 1219 w 5031"/>
                <a:gd name="T37" fmla="*/ 3468 h 5031"/>
                <a:gd name="T38" fmla="*/ 1188 w 5031"/>
                <a:gd name="T39" fmla="*/ 3405 h 5031"/>
                <a:gd name="T40" fmla="*/ 1219 w 5031"/>
                <a:gd name="T41" fmla="*/ 3343 h 5031"/>
                <a:gd name="T42" fmla="*/ 2718 w 5031"/>
                <a:gd name="T43" fmla="*/ 1844 h 5031"/>
                <a:gd name="T44" fmla="*/ 2344 w 5031"/>
                <a:gd name="T45" fmla="*/ 1469 h 5031"/>
                <a:gd name="T46" fmla="*/ 2344 w 5031"/>
                <a:gd name="T47" fmla="*/ 1406 h 5031"/>
                <a:gd name="T48" fmla="*/ 2406 w 5031"/>
                <a:gd name="T49" fmla="*/ 1344 h 5031"/>
                <a:gd name="T50" fmla="*/ 3749 w 5031"/>
                <a:gd name="T51" fmla="*/ 1188 h 5031"/>
                <a:gd name="T52" fmla="*/ 3812 w 5031"/>
                <a:gd name="T53" fmla="*/ 1219 h 5031"/>
                <a:gd name="T54" fmla="*/ 3843 w 5031"/>
                <a:gd name="T55" fmla="*/ 1281 h 5031"/>
                <a:gd name="T56" fmla="*/ 3687 w 5031"/>
                <a:gd name="T57" fmla="*/ 2624 h 5031"/>
                <a:gd name="T58" fmla="*/ 3687 w 5031"/>
                <a:gd name="T59" fmla="*/ 2624 h 5031"/>
                <a:gd name="T60" fmla="*/ 3687 w 5031"/>
                <a:gd name="T61" fmla="*/ 2624 h 5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31" h="5031">
                  <a:moveTo>
                    <a:pt x="4905" y="0"/>
                  </a:moveTo>
                  <a:lnTo>
                    <a:pt x="4905" y="0"/>
                  </a:lnTo>
                  <a:cubicBezTo>
                    <a:pt x="125" y="0"/>
                    <a:pt x="125" y="0"/>
                    <a:pt x="125" y="0"/>
                  </a:cubicBezTo>
                  <a:cubicBezTo>
                    <a:pt x="62" y="0"/>
                    <a:pt x="0" y="62"/>
                    <a:pt x="0" y="125"/>
                  </a:cubicBezTo>
                  <a:cubicBezTo>
                    <a:pt x="0" y="4905"/>
                    <a:pt x="0" y="4905"/>
                    <a:pt x="0" y="4905"/>
                  </a:cubicBezTo>
                  <a:cubicBezTo>
                    <a:pt x="0" y="4968"/>
                    <a:pt x="62" y="5030"/>
                    <a:pt x="125" y="5030"/>
                  </a:cubicBezTo>
                  <a:cubicBezTo>
                    <a:pt x="4905" y="5030"/>
                    <a:pt x="4905" y="5030"/>
                    <a:pt x="4905" y="5030"/>
                  </a:cubicBezTo>
                  <a:cubicBezTo>
                    <a:pt x="4968" y="5030"/>
                    <a:pt x="5030" y="4968"/>
                    <a:pt x="5030" y="4905"/>
                  </a:cubicBezTo>
                  <a:cubicBezTo>
                    <a:pt x="5030" y="125"/>
                    <a:pt x="5030" y="125"/>
                    <a:pt x="5030" y="125"/>
                  </a:cubicBezTo>
                  <a:cubicBezTo>
                    <a:pt x="5030" y="62"/>
                    <a:pt x="4968" y="0"/>
                    <a:pt x="4905" y="0"/>
                  </a:cubicBezTo>
                  <a:close/>
                  <a:moveTo>
                    <a:pt x="3687" y="2624"/>
                  </a:moveTo>
                  <a:lnTo>
                    <a:pt x="3687" y="2624"/>
                  </a:lnTo>
                  <a:cubicBezTo>
                    <a:pt x="3687" y="2655"/>
                    <a:pt x="3655" y="2687"/>
                    <a:pt x="3624" y="2687"/>
                  </a:cubicBezTo>
                  <a:cubicBezTo>
                    <a:pt x="3593" y="2687"/>
                    <a:pt x="3562" y="2687"/>
                    <a:pt x="3562" y="2687"/>
                  </a:cubicBezTo>
                  <a:cubicBezTo>
                    <a:pt x="3187" y="2313"/>
                    <a:pt x="3187" y="2313"/>
                    <a:pt x="3187" y="2313"/>
                  </a:cubicBezTo>
                  <a:cubicBezTo>
                    <a:pt x="1688" y="3812"/>
                    <a:pt x="1688" y="3812"/>
                    <a:pt x="1688" y="3812"/>
                  </a:cubicBezTo>
                  <a:cubicBezTo>
                    <a:pt x="1656" y="3812"/>
                    <a:pt x="1625" y="3843"/>
                    <a:pt x="1625" y="3843"/>
                  </a:cubicBezTo>
                  <a:cubicBezTo>
                    <a:pt x="1594" y="3843"/>
                    <a:pt x="1594" y="3812"/>
                    <a:pt x="1563" y="3812"/>
                  </a:cubicBezTo>
                  <a:cubicBezTo>
                    <a:pt x="1219" y="3468"/>
                    <a:pt x="1219" y="3468"/>
                    <a:pt x="1219" y="3468"/>
                  </a:cubicBezTo>
                  <a:cubicBezTo>
                    <a:pt x="1219" y="3437"/>
                    <a:pt x="1188" y="3437"/>
                    <a:pt x="1188" y="3405"/>
                  </a:cubicBezTo>
                  <a:cubicBezTo>
                    <a:pt x="1188" y="3374"/>
                    <a:pt x="1219" y="3374"/>
                    <a:pt x="1219" y="3343"/>
                  </a:cubicBezTo>
                  <a:cubicBezTo>
                    <a:pt x="2718" y="1844"/>
                    <a:pt x="2718" y="1844"/>
                    <a:pt x="2718" y="1844"/>
                  </a:cubicBezTo>
                  <a:cubicBezTo>
                    <a:pt x="2344" y="1469"/>
                    <a:pt x="2344" y="1469"/>
                    <a:pt x="2344" y="1469"/>
                  </a:cubicBezTo>
                  <a:cubicBezTo>
                    <a:pt x="2344" y="1469"/>
                    <a:pt x="2313" y="1438"/>
                    <a:pt x="2344" y="1406"/>
                  </a:cubicBezTo>
                  <a:cubicBezTo>
                    <a:pt x="2344" y="1375"/>
                    <a:pt x="2375" y="1344"/>
                    <a:pt x="2406" y="1344"/>
                  </a:cubicBezTo>
                  <a:cubicBezTo>
                    <a:pt x="3749" y="1188"/>
                    <a:pt x="3749" y="1188"/>
                    <a:pt x="3749" y="1188"/>
                  </a:cubicBezTo>
                  <a:cubicBezTo>
                    <a:pt x="3780" y="1188"/>
                    <a:pt x="3780" y="1188"/>
                    <a:pt x="3812" y="1219"/>
                  </a:cubicBezTo>
                  <a:cubicBezTo>
                    <a:pt x="3812" y="1250"/>
                    <a:pt x="3843" y="1250"/>
                    <a:pt x="3843" y="1281"/>
                  </a:cubicBezTo>
                  <a:lnTo>
                    <a:pt x="3687" y="2624"/>
                  </a:lnTo>
                  <a:close/>
                  <a:moveTo>
                    <a:pt x="3687" y="2624"/>
                  </a:moveTo>
                  <a:lnTo>
                    <a:pt x="3687" y="26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482125" y="4114107"/>
            <a:ext cx="656227" cy="656396"/>
            <a:chOff x="16961077" y="8228214"/>
            <a:chExt cx="1312452" cy="1312794"/>
          </a:xfrm>
        </p:grpSpPr>
        <p:sp>
          <p:nvSpPr>
            <p:cNvPr id="27" name="Oval 26"/>
            <p:cNvSpPr/>
            <p:nvPr/>
          </p:nvSpPr>
          <p:spPr>
            <a:xfrm>
              <a:off x="16961077" y="8228214"/>
              <a:ext cx="1312452" cy="131279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2" tIns="60947" rIns="121892" bIns="60947" rtlCol="0" anchor="ctr"/>
            <a:lstStyle/>
            <a:p>
              <a:pPr algn="ctr"/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7" name="Freeform 4"/>
            <p:cNvSpPr>
              <a:spLocks noChangeArrowheads="1"/>
            </p:cNvSpPr>
            <p:nvPr/>
          </p:nvSpPr>
          <p:spPr bwMode="auto">
            <a:xfrm>
              <a:off x="17344156" y="8604489"/>
              <a:ext cx="586436" cy="586589"/>
            </a:xfrm>
            <a:custGeom>
              <a:avLst/>
              <a:gdLst>
                <a:gd name="T0" fmla="*/ 2374 w 2594"/>
                <a:gd name="T1" fmla="*/ 0 h 2594"/>
                <a:gd name="T2" fmla="*/ 2374 w 2594"/>
                <a:gd name="T3" fmla="*/ 0 h 2594"/>
                <a:gd name="T4" fmla="*/ 219 w 2594"/>
                <a:gd name="T5" fmla="*/ 0 h 2594"/>
                <a:gd name="T6" fmla="*/ 0 w 2594"/>
                <a:gd name="T7" fmla="*/ 219 h 2594"/>
                <a:gd name="T8" fmla="*/ 0 w 2594"/>
                <a:gd name="T9" fmla="*/ 2374 h 2594"/>
                <a:gd name="T10" fmla="*/ 219 w 2594"/>
                <a:gd name="T11" fmla="*/ 2593 h 2594"/>
                <a:gd name="T12" fmla="*/ 2374 w 2594"/>
                <a:gd name="T13" fmla="*/ 2593 h 2594"/>
                <a:gd name="T14" fmla="*/ 2593 w 2594"/>
                <a:gd name="T15" fmla="*/ 2374 h 2594"/>
                <a:gd name="T16" fmla="*/ 2593 w 2594"/>
                <a:gd name="T17" fmla="*/ 219 h 2594"/>
                <a:gd name="T18" fmla="*/ 2374 w 2594"/>
                <a:gd name="T19" fmla="*/ 0 h 2594"/>
                <a:gd name="T20" fmla="*/ 2249 w 2594"/>
                <a:gd name="T21" fmla="*/ 250 h 2594"/>
                <a:gd name="T22" fmla="*/ 2249 w 2594"/>
                <a:gd name="T23" fmla="*/ 250 h 2594"/>
                <a:gd name="T24" fmla="*/ 2343 w 2594"/>
                <a:gd name="T25" fmla="*/ 313 h 2594"/>
                <a:gd name="T26" fmla="*/ 2249 w 2594"/>
                <a:gd name="T27" fmla="*/ 407 h 2594"/>
                <a:gd name="T28" fmla="*/ 2156 w 2594"/>
                <a:gd name="T29" fmla="*/ 313 h 2594"/>
                <a:gd name="T30" fmla="*/ 2249 w 2594"/>
                <a:gd name="T31" fmla="*/ 250 h 2594"/>
                <a:gd name="T32" fmla="*/ 1937 w 2594"/>
                <a:gd name="T33" fmla="*/ 250 h 2594"/>
                <a:gd name="T34" fmla="*/ 1937 w 2594"/>
                <a:gd name="T35" fmla="*/ 250 h 2594"/>
                <a:gd name="T36" fmla="*/ 2031 w 2594"/>
                <a:gd name="T37" fmla="*/ 313 h 2594"/>
                <a:gd name="T38" fmla="*/ 1937 w 2594"/>
                <a:gd name="T39" fmla="*/ 407 h 2594"/>
                <a:gd name="T40" fmla="*/ 1843 w 2594"/>
                <a:gd name="T41" fmla="*/ 313 h 2594"/>
                <a:gd name="T42" fmla="*/ 1937 w 2594"/>
                <a:gd name="T43" fmla="*/ 250 h 2594"/>
                <a:gd name="T44" fmla="*/ 2343 w 2594"/>
                <a:gd name="T45" fmla="*/ 2343 h 2594"/>
                <a:gd name="T46" fmla="*/ 2343 w 2594"/>
                <a:gd name="T47" fmla="*/ 2343 h 2594"/>
                <a:gd name="T48" fmla="*/ 250 w 2594"/>
                <a:gd name="T49" fmla="*/ 2343 h 2594"/>
                <a:gd name="T50" fmla="*/ 250 w 2594"/>
                <a:gd name="T51" fmla="*/ 625 h 2594"/>
                <a:gd name="T52" fmla="*/ 2343 w 2594"/>
                <a:gd name="T53" fmla="*/ 625 h 2594"/>
                <a:gd name="T54" fmla="*/ 2343 w 2594"/>
                <a:gd name="T55" fmla="*/ 2343 h 2594"/>
                <a:gd name="T56" fmla="*/ 594 w 2594"/>
                <a:gd name="T57" fmla="*/ 2093 h 2594"/>
                <a:gd name="T58" fmla="*/ 594 w 2594"/>
                <a:gd name="T59" fmla="*/ 2093 h 2594"/>
                <a:gd name="T60" fmla="*/ 1999 w 2594"/>
                <a:gd name="T61" fmla="*/ 2093 h 2594"/>
                <a:gd name="T62" fmla="*/ 2031 w 2594"/>
                <a:gd name="T63" fmla="*/ 2062 h 2594"/>
                <a:gd name="T64" fmla="*/ 2031 w 2594"/>
                <a:gd name="T65" fmla="*/ 2031 h 2594"/>
                <a:gd name="T66" fmla="*/ 1343 w 2594"/>
                <a:gd name="T67" fmla="*/ 844 h 2594"/>
                <a:gd name="T68" fmla="*/ 1312 w 2594"/>
                <a:gd name="T69" fmla="*/ 813 h 2594"/>
                <a:gd name="T70" fmla="*/ 1250 w 2594"/>
                <a:gd name="T71" fmla="*/ 844 h 2594"/>
                <a:gd name="T72" fmla="*/ 563 w 2594"/>
                <a:gd name="T73" fmla="*/ 2031 h 2594"/>
                <a:gd name="T74" fmla="*/ 563 w 2594"/>
                <a:gd name="T75" fmla="*/ 2093 h 2594"/>
                <a:gd name="T76" fmla="*/ 594 w 2594"/>
                <a:gd name="T77" fmla="*/ 2093 h 2594"/>
                <a:gd name="T78" fmla="*/ 1374 w 2594"/>
                <a:gd name="T79" fmla="*/ 1937 h 2594"/>
                <a:gd name="T80" fmla="*/ 1374 w 2594"/>
                <a:gd name="T81" fmla="*/ 1937 h 2594"/>
                <a:gd name="T82" fmla="*/ 1343 w 2594"/>
                <a:gd name="T83" fmla="*/ 1968 h 2594"/>
                <a:gd name="T84" fmla="*/ 1250 w 2594"/>
                <a:gd name="T85" fmla="*/ 1968 h 2594"/>
                <a:gd name="T86" fmla="*/ 1219 w 2594"/>
                <a:gd name="T87" fmla="*/ 1937 h 2594"/>
                <a:gd name="T88" fmla="*/ 1219 w 2594"/>
                <a:gd name="T89" fmla="*/ 1843 h 2594"/>
                <a:gd name="T90" fmla="*/ 1250 w 2594"/>
                <a:gd name="T91" fmla="*/ 1812 h 2594"/>
                <a:gd name="T92" fmla="*/ 1343 w 2594"/>
                <a:gd name="T93" fmla="*/ 1812 h 2594"/>
                <a:gd name="T94" fmla="*/ 1374 w 2594"/>
                <a:gd name="T95" fmla="*/ 1843 h 2594"/>
                <a:gd name="T96" fmla="*/ 1374 w 2594"/>
                <a:gd name="T97" fmla="*/ 1937 h 2594"/>
                <a:gd name="T98" fmla="*/ 1219 w 2594"/>
                <a:gd name="T99" fmla="*/ 1125 h 2594"/>
                <a:gd name="T100" fmla="*/ 1219 w 2594"/>
                <a:gd name="T101" fmla="*/ 1125 h 2594"/>
                <a:gd name="T102" fmla="*/ 1374 w 2594"/>
                <a:gd name="T103" fmla="*/ 1125 h 2594"/>
                <a:gd name="T104" fmla="*/ 1406 w 2594"/>
                <a:gd name="T105" fmla="*/ 1157 h 2594"/>
                <a:gd name="T106" fmla="*/ 1374 w 2594"/>
                <a:gd name="T107" fmla="*/ 1718 h 2594"/>
                <a:gd name="T108" fmla="*/ 1343 w 2594"/>
                <a:gd name="T109" fmla="*/ 1749 h 2594"/>
                <a:gd name="T110" fmla="*/ 1250 w 2594"/>
                <a:gd name="T111" fmla="*/ 1749 h 2594"/>
                <a:gd name="T112" fmla="*/ 1219 w 2594"/>
                <a:gd name="T113" fmla="*/ 1718 h 2594"/>
                <a:gd name="T114" fmla="*/ 1219 w 2594"/>
                <a:gd name="T115" fmla="*/ 1157 h 2594"/>
                <a:gd name="T116" fmla="*/ 1219 w 2594"/>
                <a:gd name="T117" fmla="*/ 1125 h 2594"/>
                <a:gd name="T118" fmla="*/ 1219 w 2594"/>
                <a:gd name="T119" fmla="*/ 1125 h 2594"/>
                <a:gd name="T120" fmla="*/ 1219 w 2594"/>
                <a:gd name="T121" fmla="*/ 1125 h 2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94" h="2594">
                  <a:moveTo>
                    <a:pt x="2374" y="0"/>
                  </a:moveTo>
                  <a:lnTo>
                    <a:pt x="2374" y="0"/>
                  </a:lnTo>
                  <a:cubicBezTo>
                    <a:pt x="219" y="0"/>
                    <a:pt x="219" y="0"/>
                    <a:pt x="219" y="0"/>
                  </a:cubicBezTo>
                  <a:cubicBezTo>
                    <a:pt x="94" y="0"/>
                    <a:pt x="0" y="94"/>
                    <a:pt x="0" y="219"/>
                  </a:cubicBezTo>
                  <a:cubicBezTo>
                    <a:pt x="0" y="2374"/>
                    <a:pt x="0" y="2374"/>
                    <a:pt x="0" y="2374"/>
                  </a:cubicBezTo>
                  <a:cubicBezTo>
                    <a:pt x="0" y="2499"/>
                    <a:pt x="94" y="2593"/>
                    <a:pt x="219" y="2593"/>
                  </a:cubicBezTo>
                  <a:cubicBezTo>
                    <a:pt x="2374" y="2593"/>
                    <a:pt x="2374" y="2593"/>
                    <a:pt x="2374" y="2593"/>
                  </a:cubicBezTo>
                  <a:cubicBezTo>
                    <a:pt x="2499" y="2593"/>
                    <a:pt x="2593" y="2499"/>
                    <a:pt x="2593" y="2374"/>
                  </a:cubicBezTo>
                  <a:cubicBezTo>
                    <a:pt x="2593" y="219"/>
                    <a:pt x="2593" y="219"/>
                    <a:pt x="2593" y="219"/>
                  </a:cubicBezTo>
                  <a:cubicBezTo>
                    <a:pt x="2593" y="94"/>
                    <a:pt x="2499" y="0"/>
                    <a:pt x="2374" y="0"/>
                  </a:cubicBezTo>
                  <a:close/>
                  <a:moveTo>
                    <a:pt x="2249" y="250"/>
                  </a:moveTo>
                  <a:lnTo>
                    <a:pt x="2249" y="250"/>
                  </a:lnTo>
                  <a:cubicBezTo>
                    <a:pt x="2312" y="250"/>
                    <a:pt x="2343" y="282"/>
                    <a:pt x="2343" y="313"/>
                  </a:cubicBezTo>
                  <a:cubicBezTo>
                    <a:pt x="2343" y="375"/>
                    <a:pt x="2312" y="407"/>
                    <a:pt x="2249" y="407"/>
                  </a:cubicBezTo>
                  <a:cubicBezTo>
                    <a:pt x="2187" y="407"/>
                    <a:pt x="2156" y="375"/>
                    <a:pt x="2156" y="313"/>
                  </a:cubicBezTo>
                  <a:cubicBezTo>
                    <a:pt x="2156" y="282"/>
                    <a:pt x="2187" y="250"/>
                    <a:pt x="2249" y="250"/>
                  </a:cubicBezTo>
                  <a:close/>
                  <a:moveTo>
                    <a:pt x="1937" y="250"/>
                  </a:moveTo>
                  <a:lnTo>
                    <a:pt x="1937" y="250"/>
                  </a:lnTo>
                  <a:cubicBezTo>
                    <a:pt x="1999" y="250"/>
                    <a:pt x="2031" y="282"/>
                    <a:pt x="2031" y="313"/>
                  </a:cubicBezTo>
                  <a:cubicBezTo>
                    <a:pt x="2031" y="375"/>
                    <a:pt x="1999" y="407"/>
                    <a:pt x="1937" y="407"/>
                  </a:cubicBezTo>
                  <a:cubicBezTo>
                    <a:pt x="1906" y="407"/>
                    <a:pt x="1843" y="375"/>
                    <a:pt x="1843" y="313"/>
                  </a:cubicBezTo>
                  <a:cubicBezTo>
                    <a:pt x="1843" y="282"/>
                    <a:pt x="1906" y="250"/>
                    <a:pt x="1937" y="250"/>
                  </a:cubicBezTo>
                  <a:close/>
                  <a:moveTo>
                    <a:pt x="2343" y="2343"/>
                  </a:moveTo>
                  <a:lnTo>
                    <a:pt x="2343" y="2343"/>
                  </a:lnTo>
                  <a:cubicBezTo>
                    <a:pt x="250" y="2343"/>
                    <a:pt x="250" y="2343"/>
                    <a:pt x="250" y="2343"/>
                  </a:cubicBezTo>
                  <a:cubicBezTo>
                    <a:pt x="250" y="625"/>
                    <a:pt x="250" y="625"/>
                    <a:pt x="250" y="625"/>
                  </a:cubicBezTo>
                  <a:cubicBezTo>
                    <a:pt x="2343" y="625"/>
                    <a:pt x="2343" y="625"/>
                    <a:pt x="2343" y="625"/>
                  </a:cubicBezTo>
                  <a:lnTo>
                    <a:pt x="2343" y="2343"/>
                  </a:lnTo>
                  <a:close/>
                  <a:moveTo>
                    <a:pt x="594" y="2093"/>
                  </a:moveTo>
                  <a:lnTo>
                    <a:pt x="594" y="2093"/>
                  </a:lnTo>
                  <a:cubicBezTo>
                    <a:pt x="1999" y="2093"/>
                    <a:pt x="1999" y="2093"/>
                    <a:pt x="1999" y="2093"/>
                  </a:cubicBezTo>
                  <a:cubicBezTo>
                    <a:pt x="2031" y="2093"/>
                    <a:pt x="2031" y="2093"/>
                    <a:pt x="2031" y="2062"/>
                  </a:cubicBezTo>
                  <a:lnTo>
                    <a:pt x="2031" y="2031"/>
                  </a:lnTo>
                  <a:cubicBezTo>
                    <a:pt x="1343" y="844"/>
                    <a:pt x="1343" y="844"/>
                    <a:pt x="1343" y="844"/>
                  </a:cubicBezTo>
                  <a:cubicBezTo>
                    <a:pt x="1343" y="813"/>
                    <a:pt x="1312" y="813"/>
                    <a:pt x="1312" y="813"/>
                  </a:cubicBezTo>
                  <a:cubicBezTo>
                    <a:pt x="1281" y="813"/>
                    <a:pt x="1281" y="813"/>
                    <a:pt x="1250" y="844"/>
                  </a:cubicBezTo>
                  <a:cubicBezTo>
                    <a:pt x="563" y="2031"/>
                    <a:pt x="563" y="2031"/>
                    <a:pt x="563" y="2031"/>
                  </a:cubicBezTo>
                  <a:cubicBezTo>
                    <a:pt x="563" y="2062"/>
                    <a:pt x="563" y="2062"/>
                    <a:pt x="563" y="2093"/>
                  </a:cubicBezTo>
                  <a:lnTo>
                    <a:pt x="594" y="2093"/>
                  </a:lnTo>
                  <a:close/>
                  <a:moveTo>
                    <a:pt x="1374" y="1937"/>
                  </a:moveTo>
                  <a:lnTo>
                    <a:pt x="1374" y="1937"/>
                  </a:lnTo>
                  <a:cubicBezTo>
                    <a:pt x="1374" y="1968"/>
                    <a:pt x="1374" y="1968"/>
                    <a:pt x="1343" y="1968"/>
                  </a:cubicBezTo>
                  <a:cubicBezTo>
                    <a:pt x="1250" y="1968"/>
                    <a:pt x="1250" y="1968"/>
                    <a:pt x="1250" y="1968"/>
                  </a:cubicBezTo>
                  <a:cubicBezTo>
                    <a:pt x="1219" y="1968"/>
                    <a:pt x="1219" y="1968"/>
                    <a:pt x="1219" y="1937"/>
                  </a:cubicBezTo>
                  <a:cubicBezTo>
                    <a:pt x="1219" y="1843"/>
                    <a:pt x="1219" y="1843"/>
                    <a:pt x="1219" y="1843"/>
                  </a:cubicBezTo>
                  <a:cubicBezTo>
                    <a:pt x="1219" y="1812"/>
                    <a:pt x="1219" y="1812"/>
                    <a:pt x="1250" y="1812"/>
                  </a:cubicBezTo>
                  <a:cubicBezTo>
                    <a:pt x="1343" y="1812"/>
                    <a:pt x="1343" y="1812"/>
                    <a:pt x="1343" y="1812"/>
                  </a:cubicBezTo>
                  <a:cubicBezTo>
                    <a:pt x="1374" y="1812"/>
                    <a:pt x="1374" y="1812"/>
                    <a:pt x="1374" y="1843"/>
                  </a:cubicBezTo>
                  <a:lnTo>
                    <a:pt x="1374" y="1937"/>
                  </a:lnTo>
                  <a:close/>
                  <a:moveTo>
                    <a:pt x="1219" y="1125"/>
                  </a:moveTo>
                  <a:lnTo>
                    <a:pt x="1219" y="1125"/>
                  </a:lnTo>
                  <a:cubicBezTo>
                    <a:pt x="1374" y="1125"/>
                    <a:pt x="1374" y="1125"/>
                    <a:pt x="1374" y="1125"/>
                  </a:cubicBezTo>
                  <a:lnTo>
                    <a:pt x="1406" y="1157"/>
                  </a:lnTo>
                  <a:cubicBezTo>
                    <a:pt x="1374" y="1718"/>
                    <a:pt x="1374" y="1718"/>
                    <a:pt x="1374" y="1718"/>
                  </a:cubicBezTo>
                  <a:cubicBezTo>
                    <a:pt x="1374" y="1749"/>
                    <a:pt x="1374" y="1749"/>
                    <a:pt x="1343" y="1749"/>
                  </a:cubicBezTo>
                  <a:cubicBezTo>
                    <a:pt x="1250" y="1749"/>
                    <a:pt x="1250" y="1749"/>
                    <a:pt x="1250" y="1749"/>
                  </a:cubicBezTo>
                  <a:cubicBezTo>
                    <a:pt x="1219" y="1749"/>
                    <a:pt x="1219" y="1749"/>
                    <a:pt x="1219" y="1718"/>
                  </a:cubicBezTo>
                  <a:cubicBezTo>
                    <a:pt x="1219" y="1157"/>
                    <a:pt x="1219" y="1157"/>
                    <a:pt x="1219" y="1157"/>
                  </a:cubicBezTo>
                  <a:lnTo>
                    <a:pt x="1219" y="1125"/>
                  </a:lnTo>
                  <a:close/>
                  <a:moveTo>
                    <a:pt x="1219" y="1125"/>
                  </a:moveTo>
                  <a:lnTo>
                    <a:pt x="1219" y="1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lIns="121899" tIns="60949" rIns="121899" bIns="60949" anchor="ctr"/>
            <a:lstStyle/>
            <a:p>
              <a:endParaRPr lang="en-US" sz="240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75" name="TextBox 75">
            <a:extLst>
              <a:ext uri="{FF2B5EF4-FFF2-40B4-BE49-F238E27FC236}">
                <a16:creationId xmlns:a16="http://schemas.microsoft.com/office/drawing/2014/main" id="{1DB5C363-F1D3-45ED-B461-E1F1FAFEAD19}"/>
              </a:ext>
            </a:extLst>
          </p:cNvPr>
          <p:cNvSpPr txBox="1"/>
          <p:nvPr/>
        </p:nvSpPr>
        <p:spPr>
          <a:xfrm>
            <a:off x="1639407" y="2798744"/>
            <a:ext cx="2782504" cy="97294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6" name="Rectangle 74">
            <a:extLst>
              <a:ext uri="{FF2B5EF4-FFF2-40B4-BE49-F238E27FC236}">
                <a16:creationId xmlns:a16="http://schemas.microsoft.com/office/drawing/2014/main" id="{AD45D02A-13F2-49DE-AFD7-6A3F712D359B}"/>
              </a:ext>
            </a:extLst>
          </p:cNvPr>
          <p:cNvSpPr/>
          <p:nvPr/>
        </p:nvSpPr>
        <p:spPr>
          <a:xfrm>
            <a:off x="1689442" y="2423022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7" name="TextBox 75">
            <a:extLst>
              <a:ext uri="{FF2B5EF4-FFF2-40B4-BE49-F238E27FC236}">
                <a16:creationId xmlns:a16="http://schemas.microsoft.com/office/drawing/2014/main" id="{5403EC66-9E35-48FC-8CF3-528811AAD1CB}"/>
              </a:ext>
            </a:extLst>
          </p:cNvPr>
          <p:cNvSpPr txBox="1"/>
          <p:nvPr/>
        </p:nvSpPr>
        <p:spPr>
          <a:xfrm>
            <a:off x="1639407" y="4629476"/>
            <a:ext cx="2782504" cy="97294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8" name="Rectangle 74">
            <a:extLst>
              <a:ext uri="{FF2B5EF4-FFF2-40B4-BE49-F238E27FC236}">
                <a16:creationId xmlns:a16="http://schemas.microsoft.com/office/drawing/2014/main" id="{3DA2CC3D-10A2-489A-A402-4AD00D672619}"/>
              </a:ext>
            </a:extLst>
          </p:cNvPr>
          <p:cNvSpPr/>
          <p:nvPr/>
        </p:nvSpPr>
        <p:spPr>
          <a:xfrm>
            <a:off x="1689442" y="4253754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9" name="TextBox 75">
            <a:extLst>
              <a:ext uri="{FF2B5EF4-FFF2-40B4-BE49-F238E27FC236}">
                <a16:creationId xmlns:a16="http://schemas.microsoft.com/office/drawing/2014/main" id="{A22C568A-16DB-4EC7-A5E0-C0E5BCAF77FC}"/>
              </a:ext>
            </a:extLst>
          </p:cNvPr>
          <p:cNvSpPr txBox="1"/>
          <p:nvPr/>
        </p:nvSpPr>
        <p:spPr>
          <a:xfrm>
            <a:off x="9080896" y="2798744"/>
            <a:ext cx="2782504" cy="97294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0" name="Rectangle 74">
            <a:extLst>
              <a:ext uri="{FF2B5EF4-FFF2-40B4-BE49-F238E27FC236}">
                <a16:creationId xmlns:a16="http://schemas.microsoft.com/office/drawing/2014/main" id="{B46282FB-421C-46D0-8B14-F437FC2F7B23}"/>
              </a:ext>
            </a:extLst>
          </p:cNvPr>
          <p:cNvSpPr/>
          <p:nvPr/>
        </p:nvSpPr>
        <p:spPr>
          <a:xfrm>
            <a:off x="9130932" y="2423022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1" name="TextBox 75">
            <a:extLst>
              <a:ext uri="{FF2B5EF4-FFF2-40B4-BE49-F238E27FC236}">
                <a16:creationId xmlns:a16="http://schemas.microsoft.com/office/drawing/2014/main" id="{16522470-A715-4A0F-85B1-B4BF3B9D4951}"/>
              </a:ext>
            </a:extLst>
          </p:cNvPr>
          <p:cNvSpPr txBox="1"/>
          <p:nvPr/>
        </p:nvSpPr>
        <p:spPr>
          <a:xfrm>
            <a:off x="9080896" y="4629476"/>
            <a:ext cx="2782504" cy="972940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2" name="Rectangle 74">
            <a:extLst>
              <a:ext uri="{FF2B5EF4-FFF2-40B4-BE49-F238E27FC236}">
                <a16:creationId xmlns:a16="http://schemas.microsoft.com/office/drawing/2014/main" id="{F987FE12-88F0-4BBB-BE61-D530907E35C4}"/>
              </a:ext>
            </a:extLst>
          </p:cNvPr>
          <p:cNvSpPr/>
          <p:nvPr/>
        </p:nvSpPr>
        <p:spPr>
          <a:xfrm>
            <a:off x="9130932" y="4253754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9679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8" grpId="0"/>
      <p:bldP spid="80" grpId="0"/>
      <p:bldP spid="8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 noEditPoints="1"/>
          </p:cNvSpPr>
          <p:nvPr/>
        </p:nvSpPr>
        <p:spPr bwMode="auto">
          <a:xfrm>
            <a:off x="2836336" y="1449919"/>
            <a:ext cx="639233" cy="361951"/>
          </a:xfrm>
          <a:custGeom>
            <a:avLst/>
            <a:gdLst>
              <a:gd name="T0" fmla="*/ 151 w 177"/>
              <a:gd name="T1" fmla="*/ 7 h 100"/>
              <a:gd name="T2" fmla="*/ 170 w 177"/>
              <a:gd name="T3" fmla="*/ 27 h 100"/>
              <a:gd name="T4" fmla="*/ 170 w 177"/>
              <a:gd name="T5" fmla="*/ 93 h 100"/>
              <a:gd name="T6" fmla="*/ 7 w 177"/>
              <a:gd name="T7" fmla="*/ 93 h 100"/>
              <a:gd name="T8" fmla="*/ 7 w 177"/>
              <a:gd name="T9" fmla="*/ 27 h 100"/>
              <a:gd name="T10" fmla="*/ 27 w 177"/>
              <a:gd name="T11" fmla="*/ 7 h 100"/>
              <a:gd name="T12" fmla="*/ 151 w 177"/>
              <a:gd name="T13" fmla="*/ 7 h 100"/>
              <a:gd name="T14" fmla="*/ 151 w 177"/>
              <a:gd name="T15" fmla="*/ 0 h 100"/>
              <a:gd name="T16" fmla="*/ 27 w 177"/>
              <a:gd name="T17" fmla="*/ 0 h 100"/>
              <a:gd name="T18" fmla="*/ 0 w 177"/>
              <a:gd name="T19" fmla="*/ 27 h 100"/>
              <a:gd name="T20" fmla="*/ 0 w 177"/>
              <a:gd name="T21" fmla="*/ 93 h 100"/>
              <a:gd name="T22" fmla="*/ 0 w 177"/>
              <a:gd name="T23" fmla="*/ 100 h 100"/>
              <a:gd name="T24" fmla="*/ 7 w 177"/>
              <a:gd name="T25" fmla="*/ 100 h 100"/>
              <a:gd name="T26" fmla="*/ 170 w 177"/>
              <a:gd name="T27" fmla="*/ 100 h 100"/>
              <a:gd name="T28" fmla="*/ 177 w 177"/>
              <a:gd name="T29" fmla="*/ 100 h 100"/>
              <a:gd name="T30" fmla="*/ 177 w 177"/>
              <a:gd name="T31" fmla="*/ 93 h 100"/>
              <a:gd name="T32" fmla="*/ 177 w 177"/>
              <a:gd name="T33" fmla="*/ 27 h 100"/>
              <a:gd name="T34" fmla="*/ 151 w 177"/>
              <a:gd name="T35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00">
                <a:moveTo>
                  <a:pt x="151" y="7"/>
                </a:moveTo>
                <a:cubicBezTo>
                  <a:pt x="162" y="7"/>
                  <a:pt x="170" y="16"/>
                  <a:pt x="170" y="27"/>
                </a:cubicBezTo>
                <a:cubicBezTo>
                  <a:pt x="170" y="93"/>
                  <a:pt x="170" y="93"/>
                  <a:pt x="170" y="93"/>
                </a:cubicBezTo>
                <a:cubicBezTo>
                  <a:pt x="7" y="93"/>
                  <a:pt x="7" y="93"/>
                  <a:pt x="7" y="93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16"/>
                  <a:pt x="16" y="7"/>
                  <a:pt x="27" y="7"/>
                </a:cubicBezTo>
                <a:cubicBezTo>
                  <a:pt x="151" y="7"/>
                  <a:pt x="151" y="7"/>
                  <a:pt x="151" y="7"/>
                </a:cubicBezTo>
                <a:moveTo>
                  <a:pt x="151" y="0"/>
                </a:moveTo>
                <a:cubicBezTo>
                  <a:pt x="27" y="0"/>
                  <a:pt x="27" y="0"/>
                  <a:pt x="27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00"/>
                  <a:pt x="0" y="100"/>
                  <a:pt x="0" y="100"/>
                </a:cubicBezTo>
                <a:cubicBezTo>
                  <a:pt x="7" y="100"/>
                  <a:pt x="7" y="100"/>
                  <a:pt x="7" y="100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77" y="100"/>
                  <a:pt x="177" y="100"/>
                  <a:pt x="177" y="100"/>
                </a:cubicBezTo>
                <a:cubicBezTo>
                  <a:pt x="177" y="93"/>
                  <a:pt x="177" y="93"/>
                  <a:pt x="177" y="93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77" y="12"/>
                  <a:pt x="165" y="0"/>
                  <a:pt x="15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2419351" y="1860552"/>
            <a:ext cx="1473200" cy="3615267"/>
          </a:xfrm>
          <a:custGeom>
            <a:avLst/>
            <a:gdLst>
              <a:gd name="T0" fmla="*/ 287 w 407"/>
              <a:gd name="T1" fmla="*/ 7 h 999"/>
              <a:gd name="T2" fmla="*/ 285 w 407"/>
              <a:gd name="T3" fmla="*/ 44 h 999"/>
              <a:gd name="T4" fmla="*/ 373 w 407"/>
              <a:gd name="T5" fmla="*/ 310 h 999"/>
              <a:gd name="T6" fmla="*/ 360 w 407"/>
              <a:gd name="T7" fmla="*/ 349 h 999"/>
              <a:gd name="T8" fmla="*/ 366 w 407"/>
              <a:gd name="T9" fmla="*/ 743 h 999"/>
              <a:gd name="T10" fmla="*/ 386 w 407"/>
              <a:gd name="T11" fmla="*/ 827 h 999"/>
              <a:gd name="T12" fmla="*/ 386 w 407"/>
              <a:gd name="T13" fmla="*/ 912 h 999"/>
              <a:gd name="T14" fmla="*/ 305 w 407"/>
              <a:gd name="T15" fmla="*/ 992 h 999"/>
              <a:gd name="T16" fmla="*/ 204 w 407"/>
              <a:gd name="T17" fmla="*/ 992 h 999"/>
              <a:gd name="T18" fmla="*/ 102 w 407"/>
              <a:gd name="T19" fmla="*/ 992 h 999"/>
              <a:gd name="T20" fmla="*/ 21 w 407"/>
              <a:gd name="T21" fmla="*/ 912 h 999"/>
              <a:gd name="T22" fmla="*/ 21 w 407"/>
              <a:gd name="T23" fmla="*/ 827 h 999"/>
              <a:gd name="T24" fmla="*/ 41 w 407"/>
              <a:gd name="T25" fmla="*/ 743 h 999"/>
              <a:gd name="T26" fmla="*/ 47 w 407"/>
              <a:gd name="T27" fmla="*/ 349 h 999"/>
              <a:gd name="T28" fmla="*/ 34 w 407"/>
              <a:gd name="T29" fmla="*/ 310 h 999"/>
              <a:gd name="T30" fmla="*/ 122 w 407"/>
              <a:gd name="T31" fmla="*/ 44 h 999"/>
              <a:gd name="T32" fmla="*/ 120 w 407"/>
              <a:gd name="T33" fmla="*/ 7 h 999"/>
              <a:gd name="T34" fmla="*/ 204 w 407"/>
              <a:gd name="T35" fmla="*/ 7 h 999"/>
              <a:gd name="T36" fmla="*/ 203 w 407"/>
              <a:gd name="T37" fmla="*/ 7 h 999"/>
              <a:gd name="T38" fmla="*/ 287 w 407"/>
              <a:gd name="T39" fmla="*/ 7 h 999"/>
              <a:gd name="T40" fmla="*/ 204 w 407"/>
              <a:gd name="T41" fmla="*/ 992 h 999"/>
              <a:gd name="T42" fmla="*/ 203 w 407"/>
              <a:gd name="T43" fmla="*/ 992 h 999"/>
              <a:gd name="T44" fmla="*/ 204 w 407"/>
              <a:gd name="T45" fmla="*/ 992 h 999"/>
              <a:gd name="T46" fmla="*/ 295 w 407"/>
              <a:gd name="T47" fmla="*/ 0 h 999"/>
              <a:gd name="T48" fmla="*/ 287 w 407"/>
              <a:gd name="T49" fmla="*/ 0 h 999"/>
              <a:gd name="T50" fmla="*/ 204 w 407"/>
              <a:gd name="T51" fmla="*/ 0 h 999"/>
              <a:gd name="T52" fmla="*/ 120 w 407"/>
              <a:gd name="T53" fmla="*/ 0 h 999"/>
              <a:gd name="T54" fmla="*/ 113 w 407"/>
              <a:gd name="T55" fmla="*/ 0 h 999"/>
              <a:gd name="T56" fmla="*/ 113 w 407"/>
              <a:gd name="T57" fmla="*/ 7 h 999"/>
              <a:gd name="T58" fmla="*/ 115 w 407"/>
              <a:gd name="T59" fmla="*/ 40 h 999"/>
              <a:gd name="T60" fmla="*/ 27 w 407"/>
              <a:gd name="T61" fmla="*/ 141 h 999"/>
              <a:gd name="T62" fmla="*/ 27 w 407"/>
              <a:gd name="T63" fmla="*/ 312 h 999"/>
              <a:gd name="T64" fmla="*/ 28 w 407"/>
              <a:gd name="T65" fmla="*/ 313 h 999"/>
              <a:gd name="T66" fmla="*/ 29 w 407"/>
              <a:gd name="T67" fmla="*/ 314 h 999"/>
              <a:gd name="T68" fmla="*/ 40 w 407"/>
              <a:gd name="T69" fmla="*/ 349 h 999"/>
              <a:gd name="T70" fmla="*/ 34 w 407"/>
              <a:gd name="T71" fmla="*/ 741 h 999"/>
              <a:gd name="T72" fmla="*/ 14 w 407"/>
              <a:gd name="T73" fmla="*/ 827 h 999"/>
              <a:gd name="T74" fmla="*/ 14 w 407"/>
              <a:gd name="T75" fmla="*/ 912 h 999"/>
              <a:gd name="T76" fmla="*/ 14 w 407"/>
              <a:gd name="T77" fmla="*/ 913 h 999"/>
              <a:gd name="T78" fmla="*/ 14 w 407"/>
              <a:gd name="T79" fmla="*/ 914 h 999"/>
              <a:gd name="T80" fmla="*/ 102 w 407"/>
              <a:gd name="T81" fmla="*/ 999 h 999"/>
              <a:gd name="T82" fmla="*/ 102 w 407"/>
              <a:gd name="T83" fmla="*/ 999 h 999"/>
              <a:gd name="T84" fmla="*/ 102 w 407"/>
              <a:gd name="T85" fmla="*/ 999 h 999"/>
              <a:gd name="T86" fmla="*/ 204 w 407"/>
              <a:gd name="T87" fmla="*/ 999 h 999"/>
              <a:gd name="T88" fmla="*/ 305 w 407"/>
              <a:gd name="T89" fmla="*/ 999 h 999"/>
              <a:gd name="T90" fmla="*/ 305 w 407"/>
              <a:gd name="T91" fmla="*/ 999 h 999"/>
              <a:gd name="T92" fmla="*/ 305 w 407"/>
              <a:gd name="T93" fmla="*/ 999 h 999"/>
              <a:gd name="T94" fmla="*/ 393 w 407"/>
              <a:gd name="T95" fmla="*/ 914 h 999"/>
              <a:gd name="T96" fmla="*/ 393 w 407"/>
              <a:gd name="T97" fmla="*/ 913 h 999"/>
              <a:gd name="T98" fmla="*/ 393 w 407"/>
              <a:gd name="T99" fmla="*/ 912 h 999"/>
              <a:gd name="T100" fmla="*/ 393 w 407"/>
              <a:gd name="T101" fmla="*/ 827 h 999"/>
              <a:gd name="T102" fmla="*/ 373 w 407"/>
              <a:gd name="T103" fmla="*/ 741 h 999"/>
              <a:gd name="T104" fmla="*/ 367 w 407"/>
              <a:gd name="T105" fmla="*/ 349 h 999"/>
              <a:gd name="T106" fmla="*/ 378 w 407"/>
              <a:gd name="T107" fmla="*/ 314 h 999"/>
              <a:gd name="T108" fmla="*/ 380 w 407"/>
              <a:gd name="T109" fmla="*/ 313 h 999"/>
              <a:gd name="T110" fmla="*/ 380 w 407"/>
              <a:gd name="T111" fmla="*/ 312 h 999"/>
              <a:gd name="T112" fmla="*/ 380 w 407"/>
              <a:gd name="T113" fmla="*/ 141 h 999"/>
              <a:gd name="T114" fmla="*/ 292 w 407"/>
              <a:gd name="T115" fmla="*/ 40 h 999"/>
              <a:gd name="T116" fmla="*/ 294 w 407"/>
              <a:gd name="T117" fmla="*/ 7 h 999"/>
              <a:gd name="T118" fmla="*/ 295 w 407"/>
              <a:gd name="T119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7" h="999">
                <a:moveTo>
                  <a:pt x="287" y="7"/>
                </a:moveTo>
                <a:cubicBezTo>
                  <a:pt x="285" y="44"/>
                  <a:pt x="285" y="44"/>
                  <a:pt x="285" y="44"/>
                </a:cubicBezTo>
                <a:cubicBezTo>
                  <a:pt x="370" y="90"/>
                  <a:pt x="407" y="173"/>
                  <a:pt x="373" y="310"/>
                </a:cubicBezTo>
                <a:cubicBezTo>
                  <a:pt x="366" y="319"/>
                  <a:pt x="360" y="331"/>
                  <a:pt x="360" y="349"/>
                </a:cubicBezTo>
                <a:cubicBezTo>
                  <a:pt x="366" y="743"/>
                  <a:pt x="366" y="743"/>
                  <a:pt x="366" y="743"/>
                </a:cubicBezTo>
                <a:cubicBezTo>
                  <a:pt x="378" y="757"/>
                  <a:pt x="386" y="784"/>
                  <a:pt x="386" y="827"/>
                </a:cubicBezTo>
                <a:cubicBezTo>
                  <a:pt x="386" y="912"/>
                  <a:pt x="386" y="912"/>
                  <a:pt x="386" y="912"/>
                </a:cubicBezTo>
                <a:cubicBezTo>
                  <a:pt x="375" y="959"/>
                  <a:pt x="351" y="990"/>
                  <a:pt x="305" y="992"/>
                </a:cubicBezTo>
                <a:cubicBezTo>
                  <a:pt x="204" y="992"/>
                  <a:pt x="204" y="992"/>
                  <a:pt x="204" y="992"/>
                </a:cubicBezTo>
                <a:cubicBezTo>
                  <a:pt x="102" y="992"/>
                  <a:pt x="102" y="992"/>
                  <a:pt x="102" y="992"/>
                </a:cubicBezTo>
                <a:cubicBezTo>
                  <a:pt x="56" y="990"/>
                  <a:pt x="32" y="959"/>
                  <a:pt x="21" y="912"/>
                </a:cubicBezTo>
                <a:cubicBezTo>
                  <a:pt x="21" y="827"/>
                  <a:pt x="21" y="827"/>
                  <a:pt x="21" y="827"/>
                </a:cubicBezTo>
                <a:cubicBezTo>
                  <a:pt x="22" y="784"/>
                  <a:pt x="29" y="757"/>
                  <a:pt x="41" y="743"/>
                </a:cubicBezTo>
                <a:cubicBezTo>
                  <a:pt x="47" y="349"/>
                  <a:pt x="47" y="349"/>
                  <a:pt x="47" y="349"/>
                </a:cubicBezTo>
                <a:cubicBezTo>
                  <a:pt x="47" y="331"/>
                  <a:pt x="42" y="319"/>
                  <a:pt x="34" y="310"/>
                </a:cubicBezTo>
                <a:cubicBezTo>
                  <a:pt x="0" y="173"/>
                  <a:pt x="37" y="90"/>
                  <a:pt x="122" y="44"/>
                </a:cubicBezTo>
                <a:cubicBezTo>
                  <a:pt x="120" y="7"/>
                  <a:pt x="120" y="7"/>
                  <a:pt x="120" y="7"/>
                </a:cubicBezTo>
                <a:cubicBezTo>
                  <a:pt x="204" y="7"/>
                  <a:pt x="204" y="7"/>
                  <a:pt x="204" y="7"/>
                </a:cubicBezTo>
                <a:cubicBezTo>
                  <a:pt x="203" y="7"/>
                  <a:pt x="203" y="7"/>
                  <a:pt x="203" y="7"/>
                </a:cubicBezTo>
                <a:cubicBezTo>
                  <a:pt x="287" y="7"/>
                  <a:pt x="287" y="7"/>
                  <a:pt x="287" y="7"/>
                </a:cubicBezTo>
                <a:moveTo>
                  <a:pt x="204" y="992"/>
                </a:moveTo>
                <a:cubicBezTo>
                  <a:pt x="203" y="992"/>
                  <a:pt x="203" y="992"/>
                  <a:pt x="203" y="992"/>
                </a:cubicBezTo>
                <a:cubicBezTo>
                  <a:pt x="204" y="992"/>
                  <a:pt x="204" y="992"/>
                  <a:pt x="204" y="992"/>
                </a:cubicBezTo>
                <a:moveTo>
                  <a:pt x="295" y="0"/>
                </a:moveTo>
                <a:cubicBezTo>
                  <a:pt x="287" y="0"/>
                  <a:pt x="287" y="0"/>
                  <a:pt x="287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3" y="7"/>
                  <a:pt x="113" y="7"/>
                  <a:pt x="113" y="7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72" y="64"/>
                  <a:pt x="42" y="98"/>
                  <a:pt x="27" y="141"/>
                </a:cubicBezTo>
                <a:cubicBezTo>
                  <a:pt x="10" y="187"/>
                  <a:pt x="10" y="244"/>
                  <a:pt x="27" y="312"/>
                </a:cubicBezTo>
                <a:cubicBezTo>
                  <a:pt x="28" y="313"/>
                  <a:pt x="28" y="313"/>
                  <a:pt x="28" y="313"/>
                </a:cubicBezTo>
                <a:cubicBezTo>
                  <a:pt x="29" y="314"/>
                  <a:pt x="29" y="314"/>
                  <a:pt x="29" y="314"/>
                </a:cubicBezTo>
                <a:cubicBezTo>
                  <a:pt x="37" y="324"/>
                  <a:pt x="40" y="335"/>
                  <a:pt x="40" y="349"/>
                </a:cubicBezTo>
                <a:cubicBezTo>
                  <a:pt x="34" y="741"/>
                  <a:pt x="34" y="741"/>
                  <a:pt x="34" y="741"/>
                </a:cubicBezTo>
                <a:cubicBezTo>
                  <a:pt x="21" y="757"/>
                  <a:pt x="15" y="785"/>
                  <a:pt x="14" y="827"/>
                </a:cubicBezTo>
                <a:cubicBezTo>
                  <a:pt x="14" y="912"/>
                  <a:pt x="14" y="912"/>
                  <a:pt x="14" y="912"/>
                </a:cubicBezTo>
                <a:cubicBezTo>
                  <a:pt x="14" y="913"/>
                  <a:pt x="14" y="913"/>
                  <a:pt x="14" y="913"/>
                </a:cubicBezTo>
                <a:cubicBezTo>
                  <a:pt x="14" y="914"/>
                  <a:pt x="14" y="914"/>
                  <a:pt x="14" y="914"/>
                </a:cubicBezTo>
                <a:cubicBezTo>
                  <a:pt x="27" y="968"/>
                  <a:pt x="56" y="997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204" y="999"/>
                  <a:pt x="204" y="999"/>
                  <a:pt x="204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51" y="997"/>
                  <a:pt x="380" y="968"/>
                  <a:pt x="393" y="914"/>
                </a:cubicBezTo>
                <a:cubicBezTo>
                  <a:pt x="393" y="913"/>
                  <a:pt x="393" y="913"/>
                  <a:pt x="393" y="913"/>
                </a:cubicBezTo>
                <a:cubicBezTo>
                  <a:pt x="393" y="912"/>
                  <a:pt x="393" y="912"/>
                  <a:pt x="393" y="912"/>
                </a:cubicBezTo>
                <a:cubicBezTo>
                  <a:pt x="393" y="827"/>
                  <a:pt x="393" y="827"/>
                  <a:pt x="393" y="827"/>
                </a:cubicBezTo>
                <a:cubicBezTo>
                  <a:pt x="392" y="785"/>
                  <a:pt x="386" y="757"/>
                  <a:pt x="373" y="741"/>
                </a:cubicBezTo>
                <a:cubicBezTo>
                  <a:pt x="367" y="349"/>
                  <a:pt x="367" y="349"/>
                  <a:pt x="367" y="349"/>
                </a:cubicBezTo>
                <a:cubicBezTo>
                  <a:pt x="367" y="335"/>
                  <a:pt x="371" y="324"/>
                  <a:pt x="378" y="314"/>
                </a:cubicBezTo>
                <a:cubicBezTo>
                  <a:pt x="380" y="313"/>
                  <a:pt x="380" y="313"/>
                  <a:pt x="380" y="313"/>
                </a:cubicBezTo>
                <a:cubicBezTo>
                  <a:pt x="380" y="312"/>
                  <a:pt x="380" y="312"/>
                  <a:pt x="380" y="312"/>
                </a:cubicBezTo>
                <a:cubicBezTo>
                  <a:pt x="397" y="244"/>
                  <a:pt x="397" y="187"/>
                  <a:pt x="380" y="141"/>
                </a:cubicBezTo>
                <a:cubicBezTo>
                  <a:pt x="365" y="98"/>
                  <a:pt x="336" y="64"/>
                  <a:pt x="292" y="40"/>
                </a:cubicBezTo>
                <a:cubicBezTo>
                  <a:pt x="294" y="7"/>
                  <a:pt x="294" y="7"/>
                  <a:pt x="294" y="7"/>
                </a:cubicBezTo>
                <a:cubicBezTo>
                  <a:pt x="295" y="0"/>
                  <a:pt x="295" y="0"/>
                  <a:pt x="29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2495551" y="3763435"/>
            <a:ext cx="1320800" cy="1686984"/>
          </a:xfrm>
          <a:custGeom>
            <a:avLst/>
            <a:gdLst>
              <a:gd name="T0" fmla="*/ 342 w 365"/>
              <a:gd name="T1" fmla="*/ 0 h 466"/>
              <a:gd name="T2" fmla="*/ 236 w 365"/>
              <a:gd name="T3" fmla="*/ 21 h 466"/>
              <a:gd name="T4" fmla="*/ 22 w 365"/>
              <a:gd name="T5" fmla="*/ 88 h 466"/>
              <a:gd name="T6" fmla="*/ 20 w 365"/>
              <a:gd name="T7" fmla="*/ 217 h 466"/>
              <a:gd name="T8" fmla="*/ 0 w 365"/>
              <a:gd name="T9" fmla="*/ 301 h 466"/>
              <a:gd name="T10" fmla="*/ 0 w 365"/>
              <a:gd name="T11" fmla="*/ 386 h 466"/>
              <a:gd name="T12" fmla="*/ 81 w 365"/>
              <a:gd name="T13" fmla="*/ 466 h 466"/>
              <a:gd name="T14" fmla="*/ 182 w 365"/>
              <a:gd name="T15" fmla="*/ 466 h 466"/>
              <a:gd name="T16" fmla="*/ 183 w 365"/>
              <a:gd name="T17" fmla="*/ 466 h 466"/>
              <a:gd name="T18" fmla="*/ 284 w 365"/>
              <a:gd name="T19" fmla="*/ 466 h 466"/>
              <a:gd name="T20" fmla="*/ 365 w 365"/>
              <a:gd name="T21" fmla="*/ 386 h 466"/>
              <a:gd name="T22" fmla="*/ 365 w 365"/>
              <a:gd name="T23" fmla="*/ 301 h 466"/>
              <a:gd name="T24" fmla="*/ 345 w 365"/>
              <a:gd name="T25" fmla="*/ 217 h 466"/>
              <a:gd name="T26" fmla="*/ 342 w 365"/>
              <a:gd name="T27" fmla="*/ 0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65" h="466">
                <a:moveTo>
                  <a:pt x="342" y="0"/>
                </a:moveTo>
                <a:cubicBezTo>
                  <a:pt x="306" y="3"/>
                  <a:pt x="271" y="11"/>
                  <a:pt x="236" y="21"/>
                </a:cubicBezTo>
                <a:cubicBezTo>
                  <a:pt x="164" y="43"/>
                  <a:pt x="94" y="73"/>
                  <a:pt x="22" y="88"/>
                </a:cubicBezTo>
                <a:cubicBezTo>
                  <a:pt x="20" y="217"/>
                  <a:pt x="20" y="217"/>
                  <a:pt x="20" y="217"/>
                </a:cubicBezTo>
                <a:cubicBezTo>
                  <a:pt x="8" y="231"/>
                  <a:pt x="1" y="258"/>
                  <a:pt x="0" y="301"/>
                </a:cubicBezTo>
                <a:cubicBezTo>
                  <a:pt x="0" y="386"/>
                  <a:pt x="0" y="386"/>
                  <a:pt x="0" y="386"/>
                </a:cubicBezTo>
                <a:cubicBezTo>
                  <a:pt x="11" y="433"/>
                  <a:pt x="35" y="464"/>
                  <a:pt x="81" y="466"/>
                </a:cubicBezTo>
                <a:cubicBezTo>
                  <a:pt x="182" y="466"/>
                  <a:pt x="182" y="466"/>
                  <a:pt x="182" y="466"/>
                </a:cubicBezTo>
                <a:cubicBezTo>
                  <a:pt x="183" y="466"/>
                  <a:pt x="183" y="466"/>
                  <a:pt x="183" y="466"/>
                </a:cubicBezTo>
                <a:cubicBezTo>
                  <a:pt x="284" y="466"/>
                  <a:pt x="284" y="466"/>
                  <a:pt x="284" y="466"/>
                </a:cubicBezTo>
                <a:cubicBezTo>
                  <a:pt x="330" y="464"/>
                  <a:pt x="354" y="433"/>
                  <a:pt x="365" y="386"/>
                </a:cubicBezTo>
                <a:cubicBezTo>
                  <a:pt x="365" y="301"/>
                  <a:pt x="365" y="301"/>
                  <a:pt x="365" y="301"/>
                </a:cubicBezTo>
                <a:cubicBezTo>
                  <a:pt x="365" y="258"/>
                  <a:pt x="357" y="231"/>
                  <a:pt x="345" y="217"/>
                </a:cubicBezTo>
                <a:lnTo>
                  <a:pt x="34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5024969" y="1449919"/>
            <a:ext cx="641351" cy="361951"/>
          </a:xfrm>
          <a:custGeom>
            <a:avLst/>
            <a:gdLst>
              <a:gd name="T0" fmla="*/ 151 w 177"/>
              <a:gd name="T1" fmla="*/ 7 h 100"/>
              <a:gd name="T2" fmla="*/ 170 w 177"/>
              <a:gd name="T3" fmla="*/ 27 h 100"/>
              <a:gd name="T4" fmla="*/ 170 w 177"/>
              <a:gd name="T5" fmla="*/ 93 h 100"/>
              <a:gd name="T6" fmla="*/ 7 w 177"/>
              <a:gd name="T7" fmla="*/ 93 h 100"/>
              <a:gd name="T8" fmla="*/ 7 w 177"/>
              <a:gd name="T9" fmla="*/ 27 h 100"/>
              <a:gd name="T10" fmla="*/ 27 w 177"/>
              <a:gd name="T11" fmla="*/ 7 h 100"/>
              <a:gd name="T12" fmla="*/ 151 w 177"/>
              <a:gd name="T13" fmla="*/ 7 h 100"/>
              <a:gd name="T14" fmla="*/ 151 w 177"/>
              <a:gd name="T15" fmla="*/ 0 h 100"/>
              <a:gd name="T16" fmla="*/ 27 w 177"/>
              <a:gd name="T17" fmla="*/ 0 h 100"/>
              <a:gd name="T18" fmla="*/ 0 w 177"/>
              <a:gd name="T19" fmla="*/ 27 h 100"/>
              <a:gd name="T20" fmla="*/ 0 w 177"/>
              <a:gd name="T21" fmla="*/ 93 h 100"/>
              <a:gd name="T22" fmla="*/ 0 w 177"/>
              <a:gd name="T23" fmla="*/ 100 h 100"/>
              <a:gd name="T24" fmla="*/ 7 w 177"/>
              <a:gd name="T25" fmla="*/ 100 h 100"/>
              <a:gd name="T26" fmla="*/ 170 w 177"/>
              <a:gd name="T27" fmla="*/ 100 h 100"/>
              <a:gd name="T28" fmla="*/ 177 w 177"/>
              <a:gd name="T29" fmla="*/ 100 h 100"/>
              <a:gd name="T30" fmla="*/ 177 w 177"/>
              <a:gd name="T31" fmla="*/ 93 h 100"/>
              <a:gd name="T32" fmla="*/ 177 w 177"/>
              <a:gd name="T33" fmla="*/ 27 h 100"/>
              <a:gd name="T34" fmla="*/ 151 w 177"/>
              <a:gd name="T35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00">
                <a:moveTo>
                  <a:pt x="151" y="7"/>
                </a:moveTo>
                <a:cubicBezTo>
                  <a:pt x="162" y="7"/>
                  <a:pt x="170" y="16"/>
                  <a:pt x="170" y="27"/>
                </a:cubicBezTo>
                <a:cubicBezTo>
                  <a:pt x="170" y="93"/>
                  <a:pt x="170" y="93"/>
                  <a:pt x="170" y="93"/>
                </a:cubicBezTo>
                <a:cubicBezTo>
                  <a:pt x="7" y="93"/>
                  <a:pt x="7" y="93"/>
                  <a:pt x="7" y="93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16"/>
                  <a:pt x="16" y="7"/>
                  <a:pt x="27" y="7"/>
                </a:cubicBezTo>
                <a:cubicBezTo>
                  <a:pt x="151" y="7"/>
                  <a:pt x="151" y="7"/>
                  <a:pt x="151" y="7"/>
                </a:cubicBezTo>
                <a:moveTo>
                  <a:pt x="151" y="0"/>
                </a:moveTo>
                <a:cubicBezTo>
                  <a:pt x="27" y="0"/>
                  <a:pt x="27" y="0"/>
                  <a:pt x="27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00"/>
                  <a:pt x="0" y="100"/>
                  <a:pt x="0" y="100"/>
                </a:cubicBezTo>
                <a:cubicBezTo>
                  <a:pt x="7" y="100"/>
                  <a:pt x="7" y="100"/>
                  <a:pt x="7" y="100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77" y="100"/>
                  <a:pt x="177" y="100"/>
                  <a:pt x="177" y="100"/>
                </a:cubicBezTo>
                <a:cubicBezTo>
                  <a:pt x="177" y="93"/>
                  <a:pt x="177" y="93"/>
                  <a:pt x="177" y="93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77" y="12"/>
                  <a:pt x="165" y="0"/>
                  <a:pt x="15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" name="Freeform 9"/>
          <p:cNvSpPr>
            <a:spLocks noEditPoints="1"/>
          </p:cNvSpPr>
          <p:nvPr/>
        </p:nvSpPr>
        <p:spPr bwMode="auto">
          <a:xfrm>
            <a:off x="4610100" y="1860552"/>
            <a:ext cx="1473200" cy="3615267"/>
          </a:xfrm>
          <a:custGeom>
            <a:avLst/>
            <a:gdLst>
              <a:gd name="T0" fmla="*/ 287 w 407"/>
              <a:gd name="T1" fmla="*/ 7 h 999"/>
              <a:gd name="T2" fmla="*/ 285 w 407"/>
              <a:gd name="T3" fmla="*/ 44 h 999"/>
              <a:gd name="T4" fmla="*/ 373 w 407"/>
              <a:gd name="T5" fmla="*/ 310 h 999"/>
              <a:gd name="T6" fmla="*/ 360 w 407"/>
              <a:gd name="T7" fmla="*/ 349 h 999"/>
              <a:gd name="T8" fmla="*/ 366 w 407"/>
              <a:gd name="T9" fmla="*/ 743 h 999"/>
              <a:gd name="T10" fmla="*/ 386 w 407"/>
              <a:gd name="T11" fmla="*/ 827 h 999"/>
              <a:gd name="T12" fmla="*/ 386 w 407"/>
              <a:gd name="T13" fmla="*/ 912 h 999"/>
              <a:gd name="T14" fmla="*/ 305 w 407"/>
              <a:gd name="T15" fmla="*/ 992 h 999"/>
              <a:gd name="T16" fmla="*/ 204 w 407"/>
              <a:gd name="T17" fmla="*/ 992 h 999"/>
              <a:gd name="T18" fmla="*/ 102 w 407"/>
              <a:gd name="T19" fmla="*/ 992 h 999"/>
              <a:gd name="T20" fmla="*/ 21 w 407"/>
              <a:gd name="T21" fmla="*/ 912 h 999"/>
              <a:gd name="T22" fmla="*/ 21 w 407"/>
              <a:gd name="T23" fmla="*/ 827 h 999"/>
              <a:gd name="T24" fmla="*/ 41 w 407"/>
              <a:gd name="T25" fmla="*/ 743 h 999"/>
              <a:gd name="T26" fmla="*/ 47 w 407"/>
              <a:gd name="T27" fmla="*/ 349 h 999"/>
              <a:gd name="T28" fmla="*/ 34 w 407"/>
              <a:gd name="T29" fmla="*/ 310 h 999"/>
              <a:gd name="T30" fmla="*/ 122 w 407"/>
              <a:gd name="T31" fmla="*/ 44 h 999"/>
              <a:gd name="T32" fmla="*/ 120 w 407"/>
              <a:gd name="T33" fmla="*/ 7 h 999"/>
              <a:gd name="T34" fmla="*/ 204 w 407"/>
              <a:gd name="T35" fmla="*/ 7 h 999"/>
              <a:gd name="T36" fmla="*/ 203 w 407"/>
              <a:gd name="T37" fmla="*/ 7 h 999"/>
              <a:gd name="T38" fmla="*/ 287 w 407"/>
              <a:gd name="T39" fmla="*/ 7 h 999"/>
              <a:gd name="T40" fmla="*/ 204 w 407"/>
              <a:gd name="T41" fmla="*/ 992 h 999"/>
              <a:gd name="T42" fmla="*/ 203 w 407"/>
              <a:gd name="T43" fmla="*/ 992 h 999"/>
              <a:gd name="T44" fmla="*/ 204 w 407"/>
              <a:gd name="T45" fmla="*/ 992 h 999"/>
              <a:gd name="T46" fmla="*/ 294 w 407"/>
              <a:gd name="T47" fmla="*/ 0 h 999"/>
              <a:gd name="T48" fmla="*/ 287 w 407"/>
              <a:gd name="T49" fmla="*/ 0 h 999"/>
              <a:gd name="T50" fmla="*/ 204 w 407"/>
              <a:gd name="T51" fmla="*/ 0 h 999"/>
              <a:gd name="T52" fmla="*/ 120 w 407"/>
              <a:gd name="T53" fmla="*/ 0 h 999"/>
              <a:gd name="T54" fmla="*/ 112 w 407"/>
              <a:gd name="T55" fmla="*/ 0 h 999"/>
              <a:gd name="T56" fmla="*/ 113 w 407"/>
              <a:gd name="T57" fmla="*/ 7 h 999"/>
              <a:gd name="T58" fmla="*/ 115 w 407"/>
              <a:gd name="T59" fmla="*/ 40 h 999"/>
              <a:gd name="T60" fmla="*/ 27 w 407"/>
              <a:gd name="T61" fmla="*/ 141 h 999"/>
              <a:gd name="T62" fmla="*/ 27 w 407"/>
              <a:gd name="T63" fmla="*/ 312 h 999"/>
              <a:gd name="T64" fmla="*/ 27 w 407"/>
              <a:gd name="T65" fmla="*/ 313 h 999"/>
              <a:gd name="T66" fmla="*/ 29 w 407"/>
              <a:gd name="T67" fmla="*/ 314 h 999"/>
              <a:gd name="T68" fmla="*/ 40 w 407"/>
              <a:gd name="T69" fmla="*/ 349 h 999"/>
              <a:gd name="T70" fmla="*/ 34 w 407"/>
              <a:gd name="T71" fmla="*/ 741 h 999"/>
              <a:gd name="T72" fmla="*/ 14 w 407"/>
              <a:gd name="T73" fmla="*/ 827 h 999"/>
              <a:gd name="T74" fmla="*/ 14 w 407"/>
              <a:gd name="T75" fmla="*/ 912 h 999"/>
              <a:gd name="T76" fmla="*/ 14 w 407"/>
              <a:gd name="T77" fmla="*/ 913 h 999"/>
              <a:gd name="T78" fmla="*/ 14 w 407"/>
              <a:gd name="T79" fmla="*/ 914 h 999"/>
              <a:gd name="T80" fmla="*/ 102 w 407"/>
              <a:gd name="T81" fmla="*/ 999 h 999"/>
              <a:gd name="T82" fmla="*/ 102 w 407"/>
              <a:gd name="T83" fmla="*/ 999 h 999"/>
              <a:gd name="T84" fmla="*/ 102 w 407"/>
              <a:gd name="T85" fmla="*/ 999 h 999"/>
              <a:gd name="T86" fmla="*/ 204 w 407"/>
              <a:gd name="T87" fmla="*/ 999 h 999"/>
              <a:gd name="T88" fmla="*/ 305 w 407"/>
              <a:gd name="T89" fmla="*/ 999 h 999"/>
              <a:gd name="T90" fmla="*/ 305 w 407"/>
              <a:gd name="T91" fmla="*/ 999 h 999"/>
              <a:gd name="T92" fmla="*/ 305 w 407"/>
              <a:gd name="T93" fmla="*/ 999 h 999"/>
              <a:gd name="T94" fmla="*/ 393 w 407"/>
              <a:gd name="T95" fmla="*/ 914 h 999"/>
              <a:gd name="T96" fmla="*/ 393 w 407"/>
              <a:gd name="T97" fmla="*/ 913 h 999"/>
              <a:gd name="T98" fmla="*/ 393 w 407"/>
              <a:gd name="T99" fmla="*/ 912 h 999"/>
              <a:gd name="T100" fmla="*/ 393 w 407"/>
              <a:gd name="T101" fmla="*/ 827 h 999"/>
              <a:gd name="T102" fmla="*/ 373 w 407"/>
              <a:gd name="T103" fmla="*/ 741 h 999"/>
              <a:gd name="T104" fmla="*/ 367 w 407"/>
              <a:gd name="T105" fmla="*/ 349 h 999"/>
              <a:gd name="T106" fmla="*/ 378 w 407"/>
              <a:gd name="T107" fmla="*/ 314 h 999"/>
              <a:gd name="T108" fmla="*/ 379 w 407"/>
              <a:gd name="T109" fmla="*/ 313 h 999"/>
              <a:gd name="T110" fmla="*/ 380 w 407"/>
              <a:gd name="T111" fmla="*/ 312 h 999"/>
              <a:gd name="T112" fmla="*/ 380 w 407"/>
              <a:gd name="T113" fmla="*/ 141 h 999"/>
              <a:gd name="T114" fmla="*/ 292 w 407"/>
              <a:gd name="T115" fmla="*/ 40 h 999"/>
              <a:gd name="T116" fmla="*/ 294 w 407"/>
              <a:gd name="T117" fmla="*/ 7 h 999"/>
              <a:gd name="T118" fmla="*/ 294 w 407"/>
              <a:gd name="T119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7" h="999">
                <a:moveTo>
                  <a:pt x="287" y="7"/>
                </a:moveTo>
                <a:cubicBezTo>
                  <a:pt x="285" y="44"/>
                  <a:pt x="285" y="44"/>
                  <a:pt x="285" y="44"/>
                </a:cubicBezTo>
                <a:cubicBezTo>
                  <a:pt x="370" y="90"/>
                  <a:pt x="407" y="173"/>
                  <a:pt x="373" y="310"/>
                </a:cubicBezTo>
                <a:cubicBezTo>
                  <a:pt x="365" y="319"/>
                  <a:pt x="360" y="331"/>
                  <a:pt x="360" y="349"/>
                </a:cubicBezTo>
                <a:cubicBezTo>
                  <a:pt x="366" y="743"/>
                  <a:pt x="366" y="743"/>
                  <a:pt x="366" y="743"/>
                </a:cubicBezTo>
                <a:cubicBezTo>
                  <a:pt x="378" y="757"/>
                  <a:pt x="385" y="784"/>
                  <a:pt x="386" y="827"/>
                </a:cubicBezTo>
                <a:cubicBezTo>
                  <a:pt x="386" y="912"/>
                  <a:pt x="386" y="912"/>
                  <a:pt x="386" y="912"/>
                </a:cubicBezTo>
                <a:cubicBezTo>
                  <a:pt x="375" y="959"/>
                  <a:pt x="351" y="990"/>
                  <a:pt x="305" y="992"/>
                </a:cubicBezTo>
                <a:cubicBezTo>
                  <a:pt x="204" y="992"/>
                  <a:pt x="204" y="992"/>
                  <a:pt x="204" y="992"/>
                </a:cubicBezTo>
                <a:cubicBezTo>
                  <a:pt x="102" y="992"/>
                  <a:pt x="102" y="992"/>
                  <a:pt x="102" y="992"/>
                </a:cubicBezTo>
                <a:cubicBezTo>
                  <a:pt x="56" y="990"/>
                  <a:pt x="32" y="959"/>
                  <a:pt x="21" y="912"/>
                </a:cubicBezTo>
                <a:cubicBezTo>
                  <a:pt x="21" y="827"/>
                  <a:pt x="21" y="827"/>
                  <a:pt x="21" y="827"/>
                </a:cubicBezTo>
                <a:cubicBezTo>
                  <a:pt x="21" y="784"/>
                  <a:pt x="29" y="757"/>
                  <a:pt x="41" y="743"/>
                </a:cubicBezTo>
                <a:cubicBezTo>
                  <a:pt x="47" y="349"/>
                  <a:pt x="47" y="349"/>
                  <a:pt x="47" y="349"/>
                </a:cubicBezTo>
                <a:cubicBezTo>
                  <a:pt x="47" y="331"/>
                  <a:pt x="41" y="319"/>
                  <a:pt x="34" y="310"/>
                </a:cubicBezTo>
                <a:cubicBezTo>
                  <a:pt x="0" y="173"/>
                  <a:pt x="37" y="90"/>
                  <a:pt x="122" y="44"/>
                </a:cubicBezTo>
                <a:cubicBezTo>
                  <a:pt x="120" y="7"/>
                  <a:pt x="120" y="7"/>
                  <a:pt x="120" y="7"/>
                </a:cubicBezTo>
                <a:cubicBezTo>
                  <a:pt x="204" y="7"/>
                  <a:pt x="204" y="7"/>
                  <a:pt x="204" y="7"/>
                </a:cubicBezTo>
                <a:cubicBezTo>
                  <a:pt x="203" y="7"/>
                  <a:pt x="203" y="7"/>
                  <a:pt x="203" y="7"/>
                </a:cubicBezTo>
                <a:cubicBezTo>
                  <a:pt x="287" y="7"/>
                  <a:pt x="287" y="7"/>
                  <a:pt x="287" y="7"/>
                </a:cubicBezTo>
                <a:moveTo>
                  <a:pt x="204" y="992"/>
                </a:moveTo>
                <a:cubicBezTo>
                  <a:pt x="203" y="992"/>
                  <a:pt x="203" y="992"/>
                  <a:pt x="203" y="992"/>
                </a:cubicBezTo>
                <a:cubicBezTo>
                  <a:pt x="204" y="992"/>
                  <a:pt x="204" y="992"/>
                  <a:pt x="204" y="992"/>
                </a:cubicBezTo>
                <a:moveTo>
                  <a:pt x="294" y="0"/>
                </a:moveTo>
                <a:cubicBezTo>
                  <a:pt x="287" y="0"/>
                  <a:pt x="287" y="0"/>
                  <a:pt x="287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3" y="7"/>
                  <a:pt x="113" y="7"/>
                  <a:pt x="113" y="7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71" y="64"/>
                  <a:pt x="42" y="98"/>
                  <a:pt x="27" y="141"/>
                </a:cubicBezTo>
                <a:cubicBezTo>
                  <a:pt x="10" y="187"/>
                  <a:pt x="10" y="244"/>
                  <a:pt x="27" y="312"/>
                </a:cubicBezTo>
                <a:cubicBezTo>
                  <a:pt x="27" y="313"/>
                  <a:pt x="27" y="313"/>
                  <a:pt x="27" y="313"/>
                </a:cubicBezTo>
                <a:cubicBezTo>
                  <a:pt x="29" y="314"/>
                  <a:pt x="29" y="314"/>
                  <a:pt x="29" y="314"/>
                </a:cubicBezTo>
                <a:cubicBezTo>
                  <a:pt x="36" y="324"/>
                  <a:pt x="40" y="335"/>
                  <a:pt x="40" y="349"/>
                </a:cubicBezTo>
                <a:cubicBezTo>
                  <a:pt x="34" y="741"/>
                  <a:pt x="34" y="741"/>
                  <a:pt x="34" y="741"/>
                </a:cubicBezTo>
                <a:cubicBezTo>
                  <a:pt x="21" y="757"/>
                  <a:pt x="15" y="785"/>
                  <a:pt x="14" y="827"/>
                </a:cubicBezTo>
                <a:cubicBezTo>
                  <a:pt x="14" y="912"/>
                  <a:pt x="14" y="912"/>
                  <a:pt x="14" y="912"/>
                </a:cubicBezTo>
                <a:cubicBezTo>
                  <a:pt x="14" y="913"/>
                  <a:pt x="14" y="913"/>
                  <a:pt x="14" y="913"/>
                </a:cubicBezTo>
                <a:cubicBezTo>
                  <a:pt x="14" y="914"/>
                  <a:pt x="14" y="914"/>
                  <a:pt x="14" y="914"/>
                </a:cubicBezTo>
                <a:cubicBezTo>
                  <a:pt x="27" y="968"/>
                  <a:pt x="56" y="997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204" y="999"/>
                  <a:pt x="204" y="999"/>
                  <a:pt x="204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51" y="997"/>
                  <a:pt x="380" y="968"/>
                  <a:pt x="393" y="914"/>
                </a:cubicBezTo>
                <a:cubicBezTo>
                  <a:pt x="393" y="913"/>
                  <a:pt x="393" y="913"/>
                  <a:pt x="393" y="913"/>
                </a:cubicBezTo>
                <a:cubicBezTo>
                  <a:pt x="393" y="912"/>
                  <a:pt x="393" y="912"/>
                  <a:pt x="393" y="912"/>
                </a:cubicBezTo>
                <a:cubicBezTo>
                  <a:pt x="393" y="827"/>
                  <a:pt x="393" y="827"/>
                  <a:pt x="393" y="827"/>
                </a:cubicBezTo>
                <a:cubicBezTo>
                  <a:pt x="392" y="785"/>
                  <a:pt x="386" y="757"/>
                  <a:pt x="373" y="741"/>
                </a:cubicBezTo>
                <a:cubicBezTo>
                  <a:pt x="367" y="349"/>
                  <a:pt x="367" y="349"/>
                  <a:pt x="367" y="349"/>
                </a:cubicBezTo>
                <a:cubicBezTo>
                  <a:pt x="367" y="335"/>
                  <a:pt x="370" y="324"/>
                  <a:pt x="378" y="314"/>
                </a:cubicBezTo>
                <a:cubicBezTo>
                  <a:pt x="379" y="313"/>
                  <a:pt x="379" y="313"/>
                  <a:pt x="379" y="313"/>
                </a:cubicBezTo>
                <a:cubicBezTo>
                  <a:pt x="380" y="312"/>
                  <a:pt x="380" y="312"/>
                  <a:pt x="380" y="312"/>
                </a:cubicBezTo>
                <a:cubicBezTo>
                  <a:pt x="397" y="244"/>
                  <a:pt x="397" y="187"/>
                  <a:pt x="380" y="141"/>
                </a:cubicBezTo>
                <a:cubicBezTo>
                  <a:pt x="365" y="98"/>
                  <a:pt x="335" y="64"/>
                  <a:pt x="292" y="40"/>
                </a:cubicBezTo>
                <a:cubicBezTo>
                  <a:pt x="294" y="7"/>
                  <a:pt x="294" y="7"/>
                  <a:pt x="294" y="7"/>
                </a:cubicBezTo>
                <a:cubicBezTo>
                  <a:pt x="294" y="0"/>
                  <a:pt x="294" y="0"/>
                  <a:pt x="29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4686300" y="3007786"/>
            <a:ext cx="1320800" cy="2442633"/>
          </a:xfrm>
          <a:custGeom>
            <a:avLst/>
            <a:gdLst>
              <a:gd name="T0" fmla="*/ 339 w 365"/>
              <a:gd name="T1" fmla="*/ 32 h 675"/>
              <a:gd name="T2" fmla="*/ 347 w 365"/>
              <a:gd name="T3" fmla="*/ 0 h 675"/>
              <a:gd name="T4" fmla="*/ 236 w 365"/>
              <a:gd name="T5" fmla="*/ 22 h 675"/>
              <a:gd name="T6" fmla="*/ 25 w 365"/>
              <a:gd name="T7" fmla="*/ 88 h 675"/>
              <a:gd name="T8" fmla="*/ 20 w 365"/>
              <a:gd name="T9" fmla="*/ 426 h 675"/>
              <a:gd name="T10" fmla="*/ 0 w 365"/>
              <a:gd name="T11" fmla="*/ 510 h 675"/>
              <a:gd name="T12" fmla="*/ 0 w 365"/>
              <a:gd name="T13" fmla="*/ 595 h 675"/>
              <a:gd name="T14" fmla="*/ 81 w 365"/>
              <a:gd name="T15" fmla="*/ 675 h 675"/>
              <a:gd name="T16" fmla="*/ 182 w 365"/>
              <a:gd name="T17" fmla="*/ 675 h 675"/>
              <a:gd name="T18" fmla="*/ 183 w 365"/>
              <a:gd name="T19" fmla="*/ 675 h 675"/>
              <a:gd name="T20" fmla="*/ 284 w 365"/>
              <a:gd name="T21" fmla="*/ 675 h 675"/>
              <a:gd name="T22" fmla="*/ 365 w 365"/>
              <a:gd name="T23" fmla="*/ 595 h 675"/>
              <a:gd name="T24" fmla="*/ 365 w 365"/>
              <a:gd name="T25" fmla="*/ 510 h 675"/>
              <a:gd name="T26" fmla="*/ 345 w 365"/>
              <a:gd name="T27" fmla="*/ 426 h 675"/>
              <a:gd name="T28" fmla="*/ 339 w 365"/>
              <a:gd name="T29" fmla="*/ 32 h 6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5" h="675">
                <a:moveTo>
                  <a:pt x="339" y="32"/>
                </a:moveTo>
                <a:cubicBezTo>
                  <a:pt x="339" y="18"/>
                  <a:pt x="342" y="8"/>
                  <a:pt x="347" y="0"/>
                </a:cubicBezTo>
                <a:cubicBezTo>
                  <a:pt x="310" y="4"/>
                  <a:pt x="272" y="11"/>
                  <a:pt x="236" y="22"/>
                </a:cubicBezTo>
                <a:cubicBezTo>
                  <a:pt x="165" y="44"/>
                  <a:pt x="96" y="73"/>
                  <a:pt x="25" y="88"/>
                </a:cubicBezTo>
                <a:cubicBezTo>
                  <a:pt x="20" y="426"/>
                  <a:pt x="20" y="426"/>
                  <a:pt x="20" y="426"/>
                </a:cubicBezTo>
                <a:cubicBezTo>
                  <a:pt x="8" y="440"/>
                  <a:pt x="0" y="467"/>
                  <a:pt x="0" y="510"/>
                </a:cubicBezTo>
                <a:cubicBezTo>
                  <a:pt x="0" y="595"/>
                  <a:pt x="0" y="595"/>
                  <a:pt x="0" y="595"/>
                </a:cubicBezTo>
                <a:cubicBezTo>
                  <a:pt x="11" y="642"/>
                  <a:pt x="35" y="673"/>
                  <a:pt x="81" y="675"/>
                </a:cubicBezTo>
                <a:cubicBezTo>
                  <a:pt x="182" y="675"/>
                  <a:pt x="182" y="675"/>
                  <a:pt x="182" y="675"/>
                </a:cubicBezTo>
                <a:cubicBezTo>
                  <a:pt x="183" y="675"/>
                  <a:pt x="183" y="675"/>
                  <a:pt x="183" y="675"/>
                </a:cubicBezTo>
                <a:cubicBezTo>
                  <a:pt x="284" y="675"/>
                  <a:pt x="284" y="675"/>
                  <a:pt x="284" y="675"/>
                </a:cubicBezTo>
                <a:cubicBezTo>
                  <a:pt x="330" y="673"/>
                  <a:pt x="354" y="642"/>
                  <a:pt x="365" y="595"/>
                </a:cubicBezTo>
                <a:cubicBezTo>
                  <a:pt x="365" y="510"/>
                  <a:pt x="365" y="510"/>
                  <a:pt x="365" y="510"/>
                </a:cubicBezTo>
                <a:cubicBezTo>
                  <a:pt x="364" y="467"/>
                  <a:pt x="357" y="440"/>
                  <a:pt x="345" y="426"/>
                </a:cubicBezTo>
                <a:lnTo>
                  <a:pt x="339" y="3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" name="Freeform 11"/>
          <p:cNvSpPr>
            <a:spLocks noEditPoints="1"/>
          </p:cNvSpPr>
          <p:nvPr/>
        </p:nvSpPr>
        <p:spPr bwMode="auto">
          <a:xfrm>
            <a:off x="7215719" y="1449919"/>
            <a:ext cx="641351" cy="361951"/>
          </a:xfrm>
          <a:custGeom>
            <a:avLst/>
            <a:gdLst>
              <a:gd name="T0" fmla="*/ 151 w 177"/>
              <a:gd name="T1" fmla="*/ 7 h 100"/>
              <a:gd name="T2" fmla="*/ 170 w 177"/>
              <a:gd name="T3" fmla="*/ 27 h 100"/>
              <a:gd name="T4" fmla="*/ 170 w 177"/>
              <a:gd name="T5" fmla="*/ 93 h 100"/>
              <a:gd name="T6" fmla="*/ 7 w 177"/>
              <a:gd name="T7" fmla="*/ 93 h 100"/>
              <a:gd name="T8" fmla="*/ 7 w 177"/>
              <a:gd name="T9" fmla="*/ 27 h 100"/>
              <a:gd name="T10" fmla="*/ 26 w 177"/>
              <a:gd name="T11" fmla="*/ 7 h 100"/>
              <a:gd name="T12" fmla="*/ 151 w 177"/>
              <a:gd name="T13" fmla="*/ 7 h 100"/>
              <a:gd name="T14" fmla="*/ 151 w 177"/>
              <a:gd name="T15" fmla="*/ 0 h 100"/>
              <a:gd name="T16" fmla="*/ 26 w 177"/>
              <a:gd name="T17" fmla="*/ 0 h 100"/>
              <a:gd name="T18" fmla="*/ 0 w 177"/>
              <a:gd name="T19" fmla="*/ 27 h 100"/>
              <a:gd name="T20" fmla="*/ 0 w 177"/>
              <a:gd name="T21" fmla="*/ 93 h 100"/>
              <a:gd name="T22" fmla="*/ 0 w 177"/>
              <a:gd name="T23" fmla="*/ 100 h 100"/>
              <a:gd name="T24" fmla="*/ 7 w 177"/>
              <a:gd name="T25" fmla="*/ 100 h 100"/>
              <a:gd name="T26" fmla="*/ 170 w 177"/>
              <a:gd name="T27" fmla="*/ 100 h 100"/>
              <a:gd name="T28" fmla="*/ 177 w 177"/>
              <a:gd name="T29" fmla="*/ 100 h 100"/>
              <a:gd name="T30" fmla="*/ 177 w 177"/>
              <a:gd name="T31" fmla="*/ 93 h 100"/>
              <a:gd name="T32" fmla="*/ 177 w 177"/>
              <a:gd name="T33" fmla="*/ 27 h 100"/>
              <a:gd name="T34" fmla="*/ 151 w 177"/>
              <a:gd name="T35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00">
                <a:moveTo>
                  <a:pt x="151" y="7"/>
                </a:moveTo>
                <a:cubicBezTo>
                  <a:pt x="161" y="7"/>
                  <a:pt x="170" y="16"/>
                  <a:pt x="170" y="27"/>
                </a:cubicBezTo>
                <a:cubicBezTo>
                  <a:pt x="170" y="93"/>
                  <a:pt x="170" y="93"/>
                  <a:pt x="170" y="93"/>
                </a:cubicBezTo>
                <a:cubicBezTo>
                  <a:pt x="7" y="93"/>
                  <a:pt x="7" y="93"/>
                  <a:pt x="7" y="93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16"/>
                  <a:pt x="16" y="7"/>
                  <a:pt x="26" y="7"/>
                </a:cubicBezTo>
                <a:cubicBezTo>
                  <a:pt x="151" y="7"/>
                  <a:pt x="151" y="7"/>
                  <a:pt x="151" y="7"/>
                </a:cubicBezTo>
                <a:moveTo>
                  <a:pt x="151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00"/>
                  <a:pt x="0" y="100"/>
                  <a:pt x="0" y="100"/>
                </a:cubicBezTo>
                <a:cubicBezTo>
                  <a:pt x="7" y="100"/>
                  <a:pt x="7" y="100"/>
                  <a:pt x="7" y="100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77" y="100"/>
                  <a:pt x="177" y="100"/>
                  <a:pt x="177" y="100"/>
                </a:cubicBezTo>
                <a:cubicBezTo>
                  <a:pt x="177" y="93"/>
                  <a:pt x="177" y="93"/>
                  <a:pt x="177" y="93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77" y="12"/>
                  <a:pt x="165" y="0"/>
                  <a:pt x="15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" name="Freeform 12"/>
          <p:cNvSpPr>
            <a:spLocks noEditPoints="1"/>
          </p:cNvSpPr>
          <p:nvPr/>
        </p:nvSpPr>
        <p:spPr bwMode="auto">
          <a:xfrm>
            <a:off x="6800851" y="1860552"/>
            <a:ext cx="1473200" cy="3615267"/>
          </a:xfrm>
          <a:custGeom>
            <a:avLst/>
            <a:gdLst>
              <a:gd name="T0" fmla="*/ 287 w 407"/>
              <a:gd name="T1" fmla="*/ 7 h 999"/>
              <a:gd name="T2" fmla="*/ 285 w 407"/>
              <a:gd name="T3" fmla="*/ 44 h 999"/>
              <a:gd name="T4" fmla="*/ 373 w 407"/>
              <a:gd name="T5" fmla="*/ 310 h 999"/>
              <a:gd name="T6" fmla="*/ 360 w 407"/>
              <a:gd name="T7" fmla="*/ 349 h 999"/>
              <a:gd name="T8" fmla="*/ 366 w 407"/>
              <a:gd name="T9" fmla="*/ 743 h 999"/>
              <a:gd name="T10" fmla="*/ 386 w 407"/>
              <a:gd name="T11" fmla="*/ 827 h 999"/>
              <a:gd name="T12" fmla="*/ 386 w 407"/>
              <a:gd name="T13" fmla="*/ 912 h 999"/>
              <a:gd name="T14" fmla="*/ 305 w 407"/>
              <a:gd name="T15" fmla="*/ 992 h 999"/>
              <a:gd name="T16" fmla="*/ 204 w 407"/>
              <a:gd name="T17" fmla="*/ 992 h 999"/>
              <a:gd name="T18" fmla="*/ 102 w 407"/>
              <a:gd name="T19" fmla="*/ 992 h 999"/>
              <a:gd name="T20" fmla="*/ 21 w 407"/>
              <a:gd name="T21" fmla="*/ 912 h 999"/>
              <a:gd name="T22" fmla="*/ 21 w 407"/>
              <a:gd name="T23" fmla="*/ 827 h 999"/>
              <a:gd name="T24" fmla="*/ 41 w 407"/>
              <a:gd name="T25" fmla="*/ 743 h 999"/>
              <a:gd name="T26" fmla="*/ 47 w 407"/>
              <a:gd name="T27" fmla="*/ 349 h 999"/>
              <a:gd name="T28" fmla="*/ 34 w 407"/>
              <a:gd name="T29" fmla="*/ 310 h 999"/>
              <a:gd name="T30" fmla="*/ 122 w 407"/>
              <a:gd name="T31" fmla="*/ 44 h 999"/>
              <a:gd name="T32" fmla="*/ 120 w 407"/>
              <a:gd name="T33" fmla="*/ 7 h 999"/>
              <a:gd name="T34" fmla="*/ 204 w 407"/>
              <a:gd name="T35" fmla="*/ 7 h 999"/>
              <a:gd name="T36" fmla="*/ 203 w 407"/>
              <a:gd name="T37" fmla="*/ 7 h 999"/>
              <a:gd name="T38" fmla="*/ 287 w 407"/>
              <a:gd name="T39" fmla="*/ 7 h 999"/>
              <a:gd name="T40" fmla="*/ 204 w 407"/>
              <a:gd name="T41" fmla="*/ 992 h 999"/>
              <a:gd name="T42" fmla="*/ 202 w 407"/>
              <a:gd name="T43" fmla="*/ 992 h 999"/>
              <a:gd name="T44" fmla="*/ 204 w 407"/>
              <a:gd name="T45" fmla="*/ 992 h 999"/>
              <a:gd name="T46" fmla="*/ 294 w 407"/>
              <a:gd name="T47" fmla="*/ 0 h 999"/>
              <a:gd name="T48" fmla="*/ 287 w 407"/>
              <a:gd name="T49" fmla="*/ 0 h 999"/>
              <a:gd name="T50" fmla="*/ 204 w 407"/>
              <a:gd name="T51" fmla="*/ 0 h 999"/>
              <a:gd name="T52" fmla="*/ 120 w 407"/>
              <a:gd name="T53" fmla="*/ 0 h 999"/>
              <a:gd name="T54" fmla="*/ 112 w 407"/>
              <a:gd name="T55" fmla="*/ 0 h 999"/>
              <a:gd name="T56" fmla="*/ 113 w 407"/>
              <a:gd name="T57" fmla="*/ 7 h 999"/>
              <a:gd name="T58" fmla="*/ 115 w 407"/>
              <a:gd name="T59" fmla="*/ 40 h 999"/>
              <a:gd name="T60" fmla="*/ 26 w 407"/>
              <a:gd name="T61" fmla="*/ 141 h 999"/>
              <a:gd name="T62" fmla="*/ 27 w 407"/>
              <a:gd name="T63" fmla="*/ 312 h 999"/>
              <a:gd name="T64" fmla="*/ 27 w 407"/>
              <a:gd name="T65" fmla="*/ 313 h 999"/>
              <a:gd name="T66" fmla="*/ 28 w 407"/>
              <a:gd name="T67" fmla="*/ 314 h 999"/>
              <a:gd name="T68" fmla="*/ 40 w 407"/>
              <a:gd name="T69" fmla="*/ 349 h 999"/>
              <a:gd name="T70" fmla="*/ 34 w 407"/>
              <a:gd name="T71" fmla="*/ 741 h 999"/>
              <a:gd name="T72" fmla="*/ 14 w 407"/>
              <a:gd name="T73" fmla="*/ 827 h 999"/>
              <a:gd name="T74" fmla="*/ 14 w 407"/>
              <a:gd name="T75" fmla="*/ 912 h 999"/>
              <a:gd name="T76" fmla="*/ 14 w 407"/>
              <a:gd name="T77" fmla="*/ 913 h 999"/>
              <a:gd name="T78" fmla="*/ 14 w 407"/>
              <a:gd name="T79" fmla="*/ 914 h 999"/>
              <a:gd name="T80" fmla="*/ 102 w 407"/>
              <a:gd name="T81" fmla="*/ 999 h 999"/>
              <a:gd name="T82" fmla="*/ 102 w 407"/>
              <a:gd name="T83" fmla="*/ 999 h 999"/>
              <a:gd name="T84" fmla="*/ 102 w 407"/>
              <a:gd name="T85" fmla="*/ 999 h 999"/>
              <a:gd name="T86" fmla="*/ 204 w 407"/>
              <a:gd name="T87" fmla="*/ 999 h 999"/>
              <a:gd name="T88" fmla="*/ 305 w 407"/>
              <a:gd name="T89" fmla="*/ 999 h 999"/>
              <a:gd name="T90" fmla="*/ 305 w 407"/>
              <a:gd name="T91" fmla="*/ 999 h 999"/>
              <a:gd name="T92" fmla="*/ 305 w 407"/>
              <a:gd name="T93" fmla="*/ 999 h 999"/>
              <a:gd name="T94" fmla="*/ 393 w 407"/>
              <a:gd name="T95" fmla="*/ 914 h 999"/>
              <a:gd name="T96" fmla="*/ 393 w 407"/>
              <a:gd name="T97" fmla="*/ 913 h 999"/>
              <a:gd name="T98" fmla="*/ 393 w 407"/>
              <a:gd name="T99" fmla="*/ 912 h 999"/>
              <a:gd name="T100" fmla="*/ 393 w 407"/>
              <a:gd name="T101" fmla="*/ 827 h 999"/>
              <a:gd name="T102" fmla="*/ 373 w 407"/>
              <a:gd name="T103" fmla="*/ 741 h 999"/>
              <a:gd name="T104" fmla="*/ 367 w 407"/>
              <a:gd name="T105" fmla="*/ 349 h 999"/>
              <a:gd name="T106" fmla="*/ 378 w 407"/>
              <a:gd name="T107" fmla="*/ 314 h 999"/>
              <a:gd name="T108" fmla="*/ 379 w 407"/>
              <a:gd name="T109" fmla="*/ 313 h 999"/>
              <a:gd name="T110" fmla="*/ 380 w 407"/>
              <a:gd name="T111" fmla="*/ 312 h 999"/>
              <a:gd name="T112" fmla="*/ 380 w 407"/>
              <a:gd name="T113" fmla="*/ 141 h 999"/>
              <a:gd name="T114" fmla="*/ 292 w 407"/>
              <a:gd name="T115" fmla="*/ 40 h 999"/>
              <a:gd name="T116" fmla="*/ 294 w 407"/>
              <a:gd name="T117" fmla="*/ 7 h 999"/>
              <a:gd name="T118" fmla="*/ 294 w 407"/>
              <a:gd name="T119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7" h="999">
                <a:moveTo>
                  <a:pt x="287" y="7"/>
                </a:moveTo>
                <a:cubicBezTo>
                  <a:pt x="285" y="44"/>
                  <a:pt x="285" y="44"/>
                  <a:pt x="285" y="44"/>
                </a:cubicBezTo>
                <a:cubicBezTo>
                  <a:pt x="370" y="90"/>
                  <a:pt x="407" y="173"/>
                  <a:pt x="373" y="310"/>
                </a:cubicBezTo>
                <a:cubicBezTo>
                  <a:pt x="365" y="319"/>
                  <a:pt x="360" y="331"/>
                  <a:pt x="360" y="349"/>
                </a:cubicBezTo>
                <a:cubicBezTo>
                  <a:pt x="366" y="743"/>
                  <a:pt x="366" y="743"/>
                  <a:pt x="366" y="743"/>
                </a:cubicBezTo>
                <a:cubicBezTo>
                  <a:pt x="378" y="757"/>
                  <a:pt x="385" y="784"/>
                  <a:pt x="386" y="827"/>
                </a:cubicBezTo>
                <a:cubicBezTo>
                  <a:pt x="386" y="912"/>
                  <a:pt x="386" y="912"/>
                  <a:pt x="386" y="912"/>
                </a:cubicBezTo>
                <a:cubicBezTo>
                  <a:pt x="375" y="959"/>
                  <a:pt x="351" y="990"/>
                  <a:pt x="305" y="992"/>
                </a:cubicBezTo>
                <a:cubicBezTo>
                  <a:pt x="204" y="992"/>
                  <a:pt x="204" y="992"/>
                  <a:pt x="204" y="992"/>
                </a:cubicBezTo>
                <a:cubicBezTo>
                  <a:pt x="102" y="992"/>
                  <a:pt x="102" y="992"/>
                  <a:pt x="102" y="992"/>
                </a:cubicBezTo>
                <a:cubicBezTo>
                  <a:pt x="56" y="990"/>
                  <a:pt x="31" y="959"/>
                  <a:pt x="21" y="912"/>
                </a:cubicBezTo>
                <a:cubicBezTo>
                  <a:pt x="21" y="827"/>
                  <a:pt x="21" y="827"/>
                  <a:pt x="21" y="827"/>
                </a:cubicBezTo>
                <a:cubicBezTo>
                  <a:pt x="21" y="784"/>
                  <a:pt x="28" y="757"/>
                  <a:pt x="41" y="743"/>
                </a:cubicBezTo>
                <a:cubicBezTo>
                  <a:pt x="47" y="349"/>
                  <a:pt x="47" y="349"/>
                  <a:pt x="47" y="349"/>
                </a:cubicBezTo>
                <a:cubicBezTo>
                  <a:pt x="47" y="331"/>
                  <a:pt x="41" y="319"/>
                  <a:pt x="34" y="310"/>
                </a:cubicBezTo>
                <a:cubicBezTo>
                  <a:pt x="0" y="173"/>
                  <a:pt x="36" y="90"/>
                  <a:pt x="122" y="44"/>
                </a:cubicBezTo>
                <a:cubicBezTo>
                  <a:pt x="120" y="7"/>
                  <a:pt x="120" y="7"/>
                  <a:pt x="120" y="7"/>
                </a:cubicBezTo>
                <a:cubicBezTo>
                  <a:pt x="204" y="7"/>
                  <a:pt x="204" y="7"/>
                  <a:pt x="204" y="7"/>
                </a:cubicBezTo>
                <a:cubicBezTo>
                  <a:pt x="203" y="7"/>
                  <a:pt x="203" y="7"/>
                  <a:pt x="203" y="7"/>
                </a:cubicBezTo>
                <a:cubicBezTo>
                  <a:pt x="287" y="7"/>
                  <a:pt x="287" y="7"/>
                  <a:pt x="287" y="7"/>
                </a:cubicBezTo>
                <a:moveTo>
                  <a:pt x="204" y="992"/>
                </a:moveTo>
                <a:cubicBezTo>
                  <a:pt x="202" y="992"/>
                  <a:pt x="202" y="992"/>
                  <a:pt x="202" y="992"/>
                </a:cubicBezTo>
                <a:cubicBezTo>
                  <a:pt x="204" y="992"/>
                  <a:pt x="204" y="992"/>
                  <a:pt x="204" y="992"/>
                </a:cubicBezTo>
                <a:moveTo>
                  <a:pt x="294" y="0"/>
                </a:moveTo>
                <a:cubicBezTo>
                  <a:pt x="287" y="0"/>
                  <a:pt x="287" y="0"/>
                  <a:pt x="287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3" y="7"/>
                  <a:pt x="113" y="7"/>
                  <a:pt x="113" y="7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71" y="64"/>
                  <a:pt x="42" y="98"/>
                  <a:pt x="26" y="141"/>
                </a:cubicBezTo>
                <a:cubicBezTo>
                  <a:pt x="10" y="187"/>
                  <a:pt x="10" y="244"/>
                  <a:pt x="27" y="312"/>
                </a:cubicBezTo>
                <a:cubicBezTo>
                  <a:pt x="27" y="313"/>
                  <a:pt x="27" y="313"/>
                  <a:pt x="27" y="313"/>
                </a:cubicBezTo>
                <a:cubicBezTo>
                  <a:pt x="28" y="314"/>
                  <a:pt x="28" y="314"/>
                  <a:pt x="28" y="314"/>
                </a:cubicBezTo>
                <a:cubicBezTo>
                  <a:pt x="36" y="324"/>
                  <a:pt x="40" y="335"/>
                  <a:pt x="40" y="349"/>
                </a:cubicBezTo>
                <a:cubicBezTo>
                  <a:pt x="34" y="741"/>
                  <a:pt x="34" y="741"/>
                  <a:pt x="34" y="741"/>
                </a:cubicBezTo>
                <a:cubicBezTo>
                  <a:pt x="21" y="757"/>
                  <a:pt x="14" y="785"/>
                  <a:pt x="14" y="827"/>
                </a:cubicBezTo>
                <a:cubicBezTo>
                  <a:pt x="14" y="912"/>
                  <a:pt x="14" y="912"/>
                  <a:pt x="14" y="912"/>
                </a:cubicBezTo>
                <a:cubicBezTo>
                  <a:pt x="14" y="913"/>
                  <a:pt x="14" y="913"/>
                  <a:pt x="14" y="913"/>
                </a:cubicBezTo>
                <a:cubicBezTo>
                  <a:pt x="14" y="914"/>
                  <a:pt x="14" y="914"/>
                  <a:pt x="14" y="914"/>
                </a:cubicBezTo>
                <a:cubicBezTo>
                  <a:pt x="26" y="968"/>
                  <a:pt x="56" y="997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102" y="999"/>
                  <a:pt x="102" y="999"/>
                  <a:pt x="102" y="999"/>
                </a:cubicBezTo>
                <a:cubicBezTo>
                  <a:pt x="204" y="999"/>
                  <a:pt x="204" y="999"/>
                  <a:pt x="204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51" y="997"/>
                  <a:pt x="380" y="968"/>
                  <a:pt x="393" y="914"/>
                </a:cubicBezTo>
                <a:cubicBezTo>
                  <a:pt x="393" y="913"/>
                  <a:pt x="393" y="913"/>
                  <a:pt x="393" y="913"/>
                </a:cubicBezTo>
                <a:cubicBezTo>
                  <a:pt x="393" y="912"/>
                  <a:pt x="393" y="912"/>
                  <a:pt x="393" y="912"/>
                </a:cubicBezTo>
                <a:cubicBezTo>
                  <a:pt x="393" y="827"/>
                  <a:pt x="393" y="827"/>
                  <a:pt x="393" y="827"/>
                </a:cubicBezTo>
                <a:cubicBezTo>
                  <a:pt x="392" y="785"/>
                  <a:pt x="385" y="757"/>
                  <a:pt x="373" y="741"/>
                </a:cubicBezTo>
                <a:cubicBezTo>
                  <a:pt x="367" y="349"/>
                  <a:pt x="367" y="349"/>
                  <a:pt x="367" y="349"/>
                </a:cubicBezTo>
                <a:cubicBezTo>
                  <a:pt x="367" y="335"/>
                  <a:pt x="370" y="324"/>
                  <a:pt x="378" y="314"/>
                </a:cubicBezTo>
                <a:cubicBezTo>
                  <a:pt x="379" y="313"/>
                  <a:pt x="379" y="313"/>
                  <a:pt x="379" y="313"/>
                </a:cubicBezTo>
                <a:cubicBezTo>
                  <a:pt x="380" y="312"/>
                  <a:pt x="380" y="312"/>
                  <a:pt x="380" y="312"/>
                </a:cubicBezTo>
                <a:cubicBezTo>
                  <a:pt x="396" y="244"/>
                  <a:pt x="397" y="187"/>
                  <a:pt x="380" y="141"/>
                </a:cubicBezTo>
                <a:cubicBezTo>
                  <a:pt x="365" y="98"/>
                  <a:pt x="335" y="64"/>
                  <a:pt x="292" y="40"/>
                </a:cubicBezTo>
                <a:cubicBezTo>
                  <a:pt x="294" y="7"/>
                  <a:pt x="294" y="7"/>
                  <a:pt x="294" y="7"/>
                </a:cubicBezTo>
                <a:cubicBezTo>
                  <a:pt x="294" y="0"/>
                  <a:pt x="294" y="0"/>
                  <a:pt x="29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" name="Freeform 13"/>
          <p:cNvSpPr>
            <a:spLocks/>
          </p:cNvSpPr>
          <p:nvPr/>
        </p:nvSpPr>
        <p:spPr bwMode="auto">
          <a:xfrm>
            <a:off x="6877051" y="4730752"/>
            <a:ext cx="1320800" cy="719667"/>
          </a:xfrm>
          <a:custGeom>
            <a:avLst/>
            <a:gdLst>
              <a:gd name="T0" fmla="*/ 236 w 365"/>
              <a:gd name="T1" fmla="*/ 23 h 199"/>
              <a:gd name="T2" fmla="*/ 9 w 365"/>
              <a:gd name="T3" fmla="*/ 92 h 199"/>
              <a:gd name="T4" fmla="*/ 0 w 365"/>
              <a:gd name="T5" fmla="*/ 94 h 199"/>
              <a:gd name="T6" fmla="*/ 0 w 365"/>
              <a:gd name="T7" fmla="*/ 119 h 199"/>
              <a:gd name="T8" fmla="*/ 81 w 365"/>
              <a:gd name="T9" fmla="*/ 199 h 199"/>
              <a:gd name="T10" fmla="*/ 181 w 365"/>
              <a:gd name="T11" fmla="*/ 199 h 199"/>
              <a:gd name="T12" fmla="*/ 183 w 365"/>
              <a:gd name="T13" fmla="*/ 199 h 199"/>
              <a:gd name="T14" fmla="*/ 284 w 365"/>
              <a:gd name="T15" fmla="*/ 199 h 199"/>
              <a:gd name="T16" fmla="*/ 365 w 365"/>
              <a:gd name="T17" fmla="*/ 119 h 199"/>
              <a:gd name="T18" fmla="*/ 365 w 365"/>
              <a:gd name="T19" fmla="*/ 34 h 199"/>
              <a:gd name="T20" fmla="*/ 363 w 365"/>
              <a:gd name="T21" fmla="*/ 0 h 199"/>
              <a:gd name="T22" fmla="*/ 236 w 365"/>
              <a:gd name="T23" fmla="*/ 2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5" h="199">
                <a:moveTo>
                  <a:pt x="236" y="23"/>
                </a:moveTo>
                <a:cubicBezTo>
                  <a:pt x="159" y="46"/>
                  <a:pt x="86" y="79"/>
                  <a:pt x="9" y="92"/>
                </a:cubicBezTo>
                <a:cubicBezTo>
                  <a:pt x="6" y="93"/>
                  <a:pt x="3" y="93"/>
                  <a:pt x="0" y="94"/>
                </a:cubicBezTo>
                <a:cubicBezTo>
                  <a:pt x="0" y="119"/>
                  <a:pt x="0" y="119"/>
                  <a:pt x="0" y="119"/>
                </a:cubicBezTo>
                <a:cubicBezTo>
                  <a:pt x="10" y="166"/>
                  <a:pt x="35" y="197"/>
                  <a:pt x="81" y="199"/>
                </a:cubicBezTo>
                <a:cubicBezTo>
                  <a:pt x="181" y="199"/>
                  <a:pt x="181" y="199"/>
                  <a:pt x="181" y="199"/>
                </a:cubicBezTo>
                <a:cubicBezTo>
                  <a:pt x="183" y="199"/>
                  <a:pt x="183" y="199"/>
                  <a:pt x="183" y="199"/>
                </a:cubicBezTo>
                <a:cubicBezTo>
                  <a:pt x="284" y="199"/>
                  <a:pt x="284" y="199"/>
                  <a:pt x="284" y="199"/>
                </a:cubicBezTo>
                <a:cubicBezTo>
                  <a:pt x="330" y="197"/>
                  <a:pt x="354" y="166"/>
                  <a:pt x="365" y="119"/>
                </a:cubicBezTo>
                <a:cubicBezTo>
                  <a:pt x="365" y="34"/>
                  <a:pt x="365" y="34"/>
                  <a:pt x="365" y="34"/>
                </a:cubicBezTo>
                <a:cubicBezTo>
                  <a:pt x="365" y="21"/>
                  <a:pt x="364" y="10"/>
                  <a:pt x="363" y="0"/>
                </a:cubicBezTo>
                <a:cubicBezTo>
                  <a:pt x="320" y="3"/>
                  <a:pt x="277" y="11"/>
                  <a:pt x="236" y="2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" name="Freeform 14"/>
          <p:cNvSpPr>
            <a:spLocks noEditPoints="1"/>
          </p:cNvSpPr>
          <p:nvPr/>
        </p:nvSpPr>
        <p:spPr bwMode="auto">
          <a:xfrm>
            <a:off x="9406469" y="1449919"/>
            <a:ext cx="641351" cy="361951"/>
          </a:xfrm>
          <a:custGeom>
            <a:avLst/>
            <a:gdLst>
              <a:gd name="T0" fmla="*/ 150 w 177"/>
              <a:gd name="T1" fmla="*/ 7 h 100"/>
              <a:gd name="T2" fmla="*/ 170 w 177"/>
              <a:gd name="T3" fmla="*/ 27 h 100"/>
              <a:gd name="T4" fmla="*/ 170 w 177"/>
              <a:gd name="T5" fmla="*/ 93 h 100"/>
              <a:gd name="T6" fmla="*/ 7 w 177"/>
              <a:gd name="T7" fmla="*/ 93 h 100"/>
              <a:gd name="T8" fmla="*/ 7 w 177"/>
              <a:gd name="T9" fmla="*/ 27 h 100"/>
              <a:gd name="T10" fmla="*/ 26 w 177"/>
              <a:gd name="T11" fmla="*/ 7 h 100"/>
              <a:gd name="T12" fmla="*/ 150 w 177"/>
              <a:gd name="T13" fmla="*/ 7 h 100"/>
              <a:gd name="T14" fmla="*/ 150 w 177"/>
              <a:gd name="T15" fmla="*/ 0 h 100"/>
              <a:gd name="T16" fmla="*/ 26 w 177"/>
              <a:gd name="T17" fmla="*/ 0 h 100"/>
              <a:gd name="T18" fmla="*/ 0 w 177"/>
              <a:gd name="T19" fmla="*/ 27 h 100"/>
              <a:gd name="T20" fmla="*/ 0 w 177"/>
              <a:gd name="T21" fmla="*/ 93 h 100"/>
              <a:gd name="T22" fmla="*/ 0 w 177"/>
              <a:gd name="T23" fmla="*/ 100 h 100"/>
              <a:gd name="T24" fmla="*/ 7 w 177"/>
              <a:gd name="T25" fmla="*/ 100 h 100"/>
              <a:gd name="T26" fmla="*/ 170 w 177"/>
              <a:gd name="T27" fmla="*/ 100 h 100"/>
              <a:gd name="T28" fmla="*/ 177 w 177"/>
              <a:gd name="T29" fmla="*/ 100 h 100"/>
              <a:gd name="T30" fmla="*/ 177 w 177"/>
              <a:gd name="T31" fmla="*/ 93 h 100"/>
              <a:gd name="T32" fmla="*/ 177 w 177"/>
              <a:gd name="T33" fmla="*/ 27 h 100"/>
              <a:gd name="T34" fmla="*/ 150 w 177"/>
              <a:gd name="T35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7" h="100">
                <a:moveTo>
                  <a:pt x="150" y="7"/>
                </a:moveTo>
                <a:cubicBezTo>
                  <a:pt x="161" y="7"/>
                  <a:pt x="170" y="16"/>
                  <a:pt x="170" y="27"/>
                </a:cubicBezTo>
                <a:cubicBezTo>
                  <a:pt x="170" y="93"/>
                  <a:pt x="170" y="93"/>
                  <a:pt x="170" y="93"/>
                </a:cubicBezTo>
                <a:cubicBezTo>
                  <a:pt x="7" y="93"/>
                  <a:pt x="7" y="93"/>
                  <a:pt x="7" y="93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16"/>
                  <a:pt x="15" y="7"/>
                  <a:pt x="26" y="7"/>
                </a:cubicBezTo>
                <a:cubicBezTo>
                  <a:pt x="150" y="7"/>
                  <a:pt x="150" y="7"/>
                  <a:pt x="150" y="7"/>
                </a:cubicBezTo>
                <a:moveTo>
                  <a:pt x="150" y="0"/>
                </a:moveTo>
                <a:cubicBezTo>
                  <a:pt x="26" y="0"/>
                  <a:pt x="26" y="0"/>
                  <a:pt x="26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100"/>
                  <a:pt x="0" y="100"/>
                  <a:pt x="0" y="100"/>
                </a:cubicBezTo>
                <a:cubicBezTo>
                  <a:pt x="7" y="100"/>
                  <a:pt x="7" y="100"/>
                  <a:pt x="7" y="100"/>
                </a:cubicBezTo>
                <a:cubicBezTo>
                  <a:pt x="170" y="100"/>
                  <a:pt x="170" y="100"/>
                  <a:pt x="170" y="100"/>
                </a:cubicBezTo>
                <a:cubicBezTo>
                  <a:pt x="177" y="100"/>
                  <a:pt x="177" y="100"/>
                  <a:pt x="177" y="100"/>
                </a:cubicBezTo>
                <a:cubicBezTo>
                  <a:pt x="177" y="93"/>
                  <a:pt x="177" y="93"/>
                  <a:pt x="177" y="93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77" y="12"/>
                  <a:pt x="165" y="0"/>
                  <a:pt x="150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4" name="Freeform 15"/>
          <p:cNvSpPr>
            <a:spLocks noEditPoints="1"/>
          </p:cNvSpPr>
          <p:nvPr/>
        </p:nvSpPr>
        <p:spPr bwMode="auto">
          <a:xfrm>
            <a:off x="8987369" y="1860552"/>
            <a:ext cx="1477433" cy="3615267"/>
          </a:xfrm>
          <a:custGeom>
            <a:avLst/>
            <a:gdLst>
              <a:gd name="T0" fmla="*/ 288 w 408"/>
              <a:gd name="T1" fmla="*/ 7 h 999"/>
              <a:gd name="T2" fmla="*/ 285 w 408"/>
              <a:gd name="T3" fmla="*/ 44 h 999"/>
              <a:gd name="T4" fmla="*/ 374 w 408"/>
              <a:gd name="T5" fmla="*/ 310 h 999"/>
              <a:gd name="T6" fmla="*/ 361 w 408"/>
              <a:gd name="T7" fmla="*/ 349 h 999"/>
              <a:gd name="T8" fmla="*/ 367 w 408"/>
              <a:gd name="T9" fmla="*/ 743 h 999"/>
              <a:gd name="T10" fmla="*/ 387 w 408"/>
              <a:gd name="T11" fmla="*/ 827 h 999"/>
              <a:gd name="T12" fmla="*/ 387 w 408"/>
              <a:gd name="T13" fmla="*/ 912 h 999"/>
              <a:gd name="T14" fmla="*/ 305 w 408"/>
              <a:gd name="T15" fmla="*/ 992 h 999"/>
              <a:gd name="T16" fmla="*/ 205 w 408"/>
              <a:gd name="T17" fmla="*/ 992 h 999"/>
              <a:gd name="T18" fmla="*/ 103 w 408"/>
              <a:gd name="T19" fmla="*/ 992 h 999"/>
              <a:gd name="T20" fmla="*/ 21 w 408"/>
              <a:gd name="T21" fmla="*/ 912 h 999"/>
              <a:gd name="T22" fmla="*/ 21 w 408"/>
              <a:gd name="T23" fmla="*/ 827 h 999"/>
              <a:gd name="T24" fmla="*/ 42 w 408"/>
              <a:gd name="T25" fmla="*/ 743 h 999"/>
              <a:gd name="T26" fmla="*/ 47 w 408"/>
              <a:gd name="T27" fmla="*/ 349 h 999"/>
              <a:gd name="T28" fmla="*/ 34 w 408"/>
              <a:gd name="T29" fmla="*/ 310 h 999"/>
              <a:gd name="T30" fmla="*/ 123 w 408"/>
              <a:gd name="T31" fmla="*/ 44 h 999"/>
              <a:gd name="T32" fmla="*/ 120 w 408"/>
              <a:gd name="T33" fmla="*/ 7 h 999"/>
              <a:gd name="T34" fmla="*/ 204 w 408"/>
              <a:gd name="T35" fmla="*/ 7 h 999"/>
              <a:gd name="T36" fmla="*/ 204 w 408"/>
              <a:gd name="T37" fmla="*/ 7 h 999"/>
              <a:gd name="T38" fmla="*/ 288 w 408"/>
              <a:gd name="T39" fmla="*/ 7 h 999"/>
              <a:gd name="T40" fmla="*/ 205 w 408"/>
              <a:gd name="T41" fmla="*/ 992 h 999"/>
              <a:gd name="T42" fmla="*/ 203 w 408"/>
              <a:gd name="T43" fmla="*/ 992 h 999"/>
              <a:gd name="T44" fmla="*/ 205 w 408"/>
              <a:gd name="T45" fmla="*/ 992 h 999"/>
              <a:gd name="T46" fmla="*/ 295 w 408"/>
              <a:gd name="T47" fmla="*/ 0 h 999"/>
              <a:gd name="T48" fmla="*/ 288 w 408"/>
              <a:gd name="T49" fmla="*/ 0 h 999"/>
              <a:gd name="T50" fmla="*/ 204 w 408"/>
              <a:gd name="T51" fmla="*/ 0 h 999"/>
              <a:gd name="T52" fmla="*/ 120 w 408"/>
              <a:gd name="T53" fmla="*/ 0 h 999"/>
              <a:gd name="T54" fmla="*/ 113 w 408"/>
              <a:gd name="T55" fmla="*/ 0 h 999"/>
              <a:gd name="T56" fmla="*/ 114 w 408"/>
              <a:gd name="T57" fmla="*/ 7 h 999"/>
              <a:gd name="T58" fmla="*/ 116 w 408"/>
              <a:gd name="T59" fmla="*/ 40 h 999"/>
              <a:gd name="T60" fmla="*/ 27 w 408"/>
              <a:gd name="T61" fmla="*/ 141 h 999"/>
              <a:gd name="T62" fmla="*/ 28 w 408"/>
              <a:gd name="T63" fmla="*/ 312 h 999"/>
              <a:gd name="T64" fmla="*/ 28 w 408"/>
              <a:gd name="T65" fmla="*/ 313 h 999"/>
              <a:gd name="T66" fmla="*/ 29 w 408"/>
              <a:gd name="T67" fmla="*/ 314 h 999"/>
              <a:gd name="T68" fmla="*/ 41 w 408"/>
              <a:gd name="T69" fmla="*/ 349 h 999"/>
              <a:gd name="T70" fmla="*/ 35 w 408"/>
              <a:gd name="T71" fmla="*/ 741 h 999"/>
              <a:gd name="T72" fmla="*/ 15 w 408"/>
              <a:gd name="T73" fmla="*/ 827 h 999"/>
              <a:gd name="T74" fmla="*/ 15 w 408"/>
              <a:gd name="T75" fmla="*/ 912 h 999"/>
              <a:gd name="T76" fmla="*/ 15 w 408"/>
              <a:gd name="T77" fmla="*/ 913 h 999"/>
              <a:gd name="T78" fmla="*/ 15 w 408"/>
              <a:gd name="T79" fmla="*/ 914 h 999"/>
              <a:gd name="T80" fmla="*/ 103 w 408"/>
              <a:gd name="T81" fmla="*/ 999 h 999"/>
              <a:gd name="T82" fmla="*/ 103 w 408"/>
              <a:gd name="T83" fmla="*/ 999 h 999"/>
              <a:gd name="T84" fmla="*/ 103 w 408"/>
              <a:gd name="T85" fmla="*/ 999 h 999"/>
              <a:gd name="T86" fmla="*/ 205 w 408"/>
              <a:gd name="T87" fmla="*/ 999 h 999"/>
              <a:gd name="T88" fmla="*/ 305 w 408"/>
              <a:gd name="T89" fmla="*/ 999 h 999"/>
              <a:gd name="T90" fmla="*/ 306 w 408"/>
              <a:gd name="T91" fmla="*/ 999 h 999"/>
              <a:gd name="T92" fmla="*/ 306 w 408"/>
              <a:gd name="T93" fmla="*/ 999 h 999"/>
              <a:gd name="T94" fmla="*/ 393 w 408"/>
              <a:gd name="T95" fmla="*/ 914 h 999"/>
              <a:gd name="T96" fmla="*/ 394 w 408"/>
              <a:gd name="T97" fmla="*/ 913 h 999"/>
              <a:gd name="T98" fmla="*/ 394 w 408"/>
              <a:gd name="T99" fmla="*/ 912 h 999"/>
              <a:gd name="T100" fmla="*/ 394 w 408"/>
              <a:gd name="T101" fmla="*/ 827 h 999"/>
              <a:gd name="T102" fmla="*/ 373 w 408"/>
              <a:gd name="T103" fmla="*/ 741 h 999"/>
              <a:gd name="T104" fmla="*/ 368 w 408"/>
              <a:gd name="T105" fmla="*/ 349 h 999"/>
              <a:gd name="T106" fmla="*/ 379 w 408"/>
              <a:gd name="T107" fmla="*/ 314 h 999"/>
              <a:gd name="T108" fmla="*/ 380 w 408"/>
              <a:gd name="T109" fmla="*/ 313 h 999"/>
              <a:gd name="T110" fmla="*/ 380 w 408"/>
              <a:gd name="T111" fmla="*/ 312 h 999"/>
              <a:gd name="T112" fmla="*/ 381 w 408"/>
              <a:gd name="T113" fmla="*/ 141 h 999"/>
              <a:gd name="T114" fmla="*/ 293 w 408"/>
              <a:gd name="T115" fmla="*/ 40 h 999"/>
              <a:gd name="T116" fmla="*/ 295 w 408"/>
              <a:gd name="T117" fmla="*/ 7 h 999"/>
              <a:gd name="T118" fmla="*/ 295 w 408"/>
              <a:gd name="T119" fmla="*/ 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8" h="999">
                <a:moveTo>
                  <a:pt x="288" y="7"/>
                </a:moveTo>
                <a:cubicBezTo>
                  <a:pt x="285" y="44"/>
                  <a:pt x="285" y="44"/>
                  <a:pt x="285" y="44"/>
                </a:cubicBezTo>
                <a:cubicBezTo>
                  <a:pt x="371" y="90"/>
                  <a:pt x="408" y="173"/>
                  <a:pt x="374" y="310"/>
                </a:cubicBezTo>
                <a:cubicBezTo>
                  <a:pt x="366" y="319"/>
                  <a:pt x="361" y="331"/>
                  <a:pt x="361" y="349"/>
                </a:cubicBezTo>
                <a:cubicBezTo>
                  <a:pt x="367" y="743"/>
                  <a:pt x="367" y="743"/>
                  <a:pt x="367" y="743"/>
                </a:cubicBezTo>
                <a:cubicBezTo>
                  <a:pt x="379" y="757"/>
                  <a:pt x="386" y="784"/>
                  <a:pt x="387" y="827"/>
                </a:cubicBezTo>
                <a:cubicBezTo>
                  <a:pt x="387" y="912"/>
                  <a:pt x="387" y="912"/>
                  <a:pt x="387" y="912"/>
                </a:cubicBezTo>
                <a:cubicBezTo>
                  <a:pt x="376" y="959"/>
                  <a:pt x="352" y="990"/>
                  <a:pt x="305" y="992"/>
                </a:cubicBezTo>
                <a:cubicBezTo>
                  <a:pt x="205" y="992"/>
                  <a:pt x="205" y="992"/>
                  <a:pt x="205" y="992"/>
                </a:cubicBezTo>
                <a:cubicBezTo>
                  <a:pt x="103" y="992"/>
                  <a:pt x="103" y="992"/>
                  <a:pt x="103" y="992"/>
                </a:cubicBezTo>
                <a:cubicBezTo>
                  <a:pt x="56" y="990"/>
                  <a:pt x="32" y="959"/>
                  <a:pt x="21" y="912"/>
                </a:cubicBezTo>
                <a:cubicBezTo>
                  <a:pt x="21" y="827"/>
                  <a:pt x="21" y="827"/>
                  <a:pt x="21" y="827"/>
                </a:cubicBezTo>
                <a:cubicBezTo>
                  <a:pt x="22" y="784"/>
                  <a:pt x="29" y="757"/>
                  <a:pt x="42" y="743"/>
                </a:cubicBezTo>
                <a:cubicBezTo>
                  <a:pt x="47" y="349"/>
                  <a:pt x="47" y="349"/>
                  <a:pt x="47" y="349"/>
                </a:cubicBezTo>
                <a:cubicBezTo>
                  <a:pt x="48" y="331"/>
                  <a:pt x="42" y="319"/>
                  <a:pt x="34" y="310"/>
                </a:cubicBezTo>
                <a:cubicBezTo>
                  <a:pt x="0" y="173"/>
                  <a:pt x="37" y="90"/>
                  <a:pt x="123" y="44"/>
                </a:cubicBezTo>
                <a:cubicBezTo>
                  <a:pt x="120" y="7"/>
                  <a:pt x="120" y="7"/>
                  <a:pt x="120" y="7"/>
                </a:cubicBezTo>
                <a:cubicBezTo>
                  <a:pt x="204" y="7"/>
                  <a:pt x="204" y="7"/>
                  <a:pt x="204" y="7"/>
                </a:cubicBezTo>
                <a:cubicBezTo>
                  <a:pt x="204" y="7"/>
                  <a:pt x="204" y="7"/>
                  <a:pt x="204" y="7"/>
                </a:cubicBezTo>
                <a:cubicBezTo>
                  <a:pt x="288" y="7"/>
                  <a:pt x="288" y="7"/>
                  <a:pt x="288" y="7"/>
                </a:cubicBezTo>
                <a:moveTo>
                  <a:pt x="205" y="992"/>
                </a:moveTo>
                <a:cubicBezTo>
                  <a:pt x="203" y="992"/>
                  <a:pt x="203" y="992"/>
                  <a:pt x="203" y="992"/>
                </a:cubicBezTo>
                <a:cubicBezTo>
                  <a:pt x="205" y="992"/>
                  <a:pt x="205" y="992"/>
                  <a:pt x="205" y="992"/>
                </a:cubicBezTo>
                <a:moveTo>
                  <a:pt x="295" y="0"/>
                </a:moveTo>
                <a:cubicBezTo>
                  <a:pt x="288" y="0"/>
                  <a:pt x="288" y="0"/>
                  <a:pt x="288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4" y="7"/>
                  <a:pt x="114" y="7"/>
                  <a:pt x="114" y="7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72" y="64"/>
                  <a:pt x="42" y="98"/>
                  <a:pt x="27" y="141"/>
                </a:cubicBezTo>
                <a:cubicBezTo>
                  <a:pt x="11" y="187"/>
                  <a:pt x="11" y="244"/>
                  <a:pt x="28" y="312"/>
                </a:cubicBezTo>
                <a:cubicBezTo>
                  <a:pt x="28" y="313"/>
                  <a:pt x="28" y="313"/>
                  <a:pt x="28" y="313"/>
                </a:cubicBezTo>
                <a:cubicBezTo>
                  <a:pt x="29" y="314"/>
                  <a:pt x="29" y="314"/>
                  <a:pt x="29" y="314"/>
                </a:cubicBezTo>
                <a:cubicBezTo>
                  <a:pt x="37" y="324"/>
                  <a:pt x="41" y="335"/>
                  <a:pt x="41" y="349"/>
                </a:cubicBezTo>
                <a:cubicBezTo>
                  <a:pt x="35" y="741"/>
                  <a:pt x="35" y="741"/>
                  <a:pt x="35" y="741"/>
                </a:cubicBezTo>
                <a:cubicBezTo>
                  <a:pt x="22" y="757"/>
                  <a:pt x="15" y="785"/>
                  <a:pt x="15" y="827"/>
                </a:cubicBezTo>
                <a:cubicBezTo>
                  <a:pt x="15" y="912"/>
                  <a:pt x="15" y="912"/>
                  <a:pt x="15" y="912"/>
                </a:cubicBezTo>
                <a:cubicBezTo>
                  <a:pt x="15" y="913"/>
                  <a:pt x="15" y="913"/>
                  <a:pt x="15" y="913"/>
                </a:cubicBezTo>
                <a:cubicBezTo>
                  <a:pt x="15" y="914"/>
                  <a:pt x="15" y="914"/>
                  <a:pt x="15" y="914"/>
                </a:cubicBezTo>
                <a:cubicBezTo>
                  <a:pt x="27" y="968"/>
                  <a:pt x="57" y="997"/>
                  <a:pt x="103" y="999"/>
                </a:cubicBezTo>
                <a:cubicBezTo>
                  <a:pt x="103" y="999"/>
                  <a:pt x="103" y="999"/>
                  <a:pt x="103" y="999"/>
                </a:cubicBezTo>
                <a:cubicBezTo>
                  <a:pt x="103" y="999"/>
                  <a:pt x="103" y="999"/>
                  <a:pt x="103" y="999"/>
                </a:cubicBezTo>
                <a:cubicBezTo>
                  <a:pt x="205" y="999"/>
                  <a:pt x="205" y="999"/>
                  <a:pt x="205" y="999"/>
                </a:cubicBezTo>
                <a:cubicBezTo>
                  <a:pt x="305" y="999"/>
                  <a:pt x="305" y="999"/>
                  <a:pt x="305" y="999"/>
                </a:cubicBezTo>
                <a:cubicBezTo>
                  <a:pt x="306" y="999"/>
                  <a:pt x="306" y="999"/>
                  <a:pt x="306" y="999"/>
                </a:cubicBezTo>
                <a:cubicBezTo>
                  <a:pt x="306" y="999"/>
                  <a:pt x="306" y="999"/>
                  <a:pt x="306" y="999"/>
                </a:cubicBezTo>
                <a:cubicBezTo>
                  <a:pt x="351" y="997"/>
                  <a:pt x="381" y="968"/>
                  <a:pt x="393" y="914"/>
                </a:cubicBezTo>
                <a:cubicBezTo>
                  <a:pt x="394" y="913"/>
                  <a:pt x="394" y="913"/>
                  <a:pt x="394" y="913"/>
                </a:cubicBezTo>
                <a:cubicBezTo>
                  <a:pt x="394" y="912"/>
                  <a:pt x="394" y="912"/>
                  <a:pt x="394" y="912"/>
                </a:cubicBezTo>
                <a:cubicBezTo>
                  <a:pt x="394" y="827"/>
                  <a:pt x="394" y="827"/>
                  <a:pt x="394" y="827"/>
                </a:cubicBezTo>
                <a:cubicBezTo>
                  <a:pt x="393" y="785"/>
                  <a:pt x="386" y="757"/>
                  <a:pt x="373" y="741"/>
                </a:cubicBezTo>
                <a:cubicBezTo>
                  <a:pt x="368" y="349"/>
                  <a:pt x="368" y="349"/>
                  <a:pt x="368" y="349"/>
                </a:cubicBezTo>
                <a:cubicBezTo>
                  <a:pt x="368" y="335"/>
                  <a:pt x="371" y="324"/>
                  <a:pt x="379" y="314"/>
                </a:cubicBezTo>
                <a:cubicBezTo>
                  <a:pt x="380" y="313"/>
                  <a:pt x="380" y="313"/>
                  <a:pt x="380" y="313"/>
                </a:cubicBezTo>
                <a:cubicBezTo>
                  <a:pt x="380" y="312"/>
                  <a:pt x="380" y="312"/>
                  <a:pt x="380" y="312"/>
                </a:cubicBezTo>
                <a:cubicBezTo>
                  <a:pt x="397" y="244"/>
                  <a:pt x="397" y="187"/>
                  <a:pt x="381" y="141"/>
                </a:cubicBezTo>
                <a:cubicBezTo>
                  <a:pt x="366" y="98"/>
                  <a:pt x="336" y="64"/>
                  <a:pt x="293" y="40"/>
                </a:cubicBezTo>
                <a:cubicBezTo>
                  <a:pt x="295" y="7"/>
                  <a:pt x="295" y="7"/>
                  <a:pt x="295" y="7"/>
                </a:cubicBezTo>
                <a:cubicBezTo>
                  <a:pt x="295" y="0"/>
                  <a:pt x="295" y="0"/>
                  <a:pt x="29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5" name="Freeform 16"/>
          <p:cNvSpPr>
            <a:spLocks/>
          </p:cNvSpPr>
          <p:nvPr/>
        </p:nvSpPr>
        <p:spPr bwMode="auto">
          <a:xfrm>
            <a:off x="9055102" y="2167470"/>
            <a:ext cx="1377951" cy="3282951"/>
          </a:xfrm>
          <a:custGeom>
            <a:avLst/>
            <a:gdLst>
              <a:gd name="T0" fmla="*/ 342 w 380"/>
              <a:gd name="T1" fmla="*/ 264 h 907"/>
              <a:gd name="T2" fmla="*/ 355 w 380"/>
              <a:gd name="T3" fmla="*/ 225 h 907"/>
              <a:gd name="T4" fmla="*/ 320 w 380"/>
              <a:gd name="T5" fmla="*/ 0 h 907"/>
              <a:gd name="T6" fmla="*/ 238 w 380"/>
              <a:gd name="T7" fmla="*/ 18 h 907"/>
              <a:gd name="T8" fmla="*/ 12 w 380"/>
              <a:gd name="T9" fmla="*/ 87 h 907"/>
              <a:gd name="T10" fmla="*/ 7 w 380"/>
              <a:gd name="T11" fmla="*/ 88 h 907"/>
              <a:gd name="T12" fmla="*/ 15 w 380"/>
              <a:gd name="T13" fmla="*/ 225 h 907"/>
              <a:gd name="T14" fmla="*/ 28 w 380"/>
              <a:gd name="T15" fmla="*/ 264 h 907"/>
              <a:gd name="T16" fmla="*/ 23 w 380"/>
              <a:gd name="T17" fmla="*/ 658 h 907"/>
              <a:gd name="T18" fmla="*/ 2 w 380"/>
              <a:gd name="T19" fmla="*/ 742 h 907"/>
              <a:gd name="T20" fmla="*/ 2 w 380"/>
              <a:gd name="T21" fmla="*/ 827 h 907"/>
              <a:gd name="T22" fmla="*/ 84 w 380"/>
              <a:gd name="T23" fmla="*/ 907 h 907"/>
              <a:gd name="T24" fmla="*/ 184 w 380"/>
              <a:gd name="T25" fmla="*/ 907 h 907"/>
              <a:gd name="T26" fmla="*/ 186 w 380"/>
              <a:gd name="T27" fmla="*/ 907 h 907"/>
              <a:gd name="T28" fmla="*/ 286 w 380"/>
              <a:gd name="T29" fmla="*/ 907 h 907"/>
              <a:gd name="T30" fmla="*/ 368 w 380"/>
              <a:gd name="T31" fmla="*/ 827 h 907"/>
              <a:gd name="T32" fmla="*/ 368 w 380"/>
              <a:gd name="T33" fmla="*/ 742 h 907"/>
              <a:gd name="T34" fmla="*/ 348 w 380"/>
              <a:gd name="T35" fmla="*/ 658 h 907"/>
              <a:gd name="T36" fmla="*/ 342 w 380"/>
              <a:gd name="T37" fmla="*/ 264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0" h="907">
                <a:moveTo>
                  <a:pt x="342" y="264"/>
                </a:moveTo>
                <a:cubicBezTo>
                  <a:pt x="342" y="246"/>
                  <a:pt x="347" y="234"/>
                  <a:pt x="355" y="225"/>
                </a:cubicBezTo>
                <a:cubicBezTo>
                  <a:pt x="380" y="122"/>
                  <a:pt x="366" y="49"/>
                  <a:pt x="320" y="0"/>
                </a:cubicBezTo>
                <a:cubicBezTo>
                  <a:pt x="293" y="4"/>
                  <a:pt x="265" y="10"/>
                  <a:pt x="238" y="18"/>
                </a:cubicBezTo>
                <a:cubicBezTo>
                  <a:pt x="162" y="41"/>
                  <a:pt x="89" y="73"/>
                  <a:pt x="12" y="87"/>
                </a:cubicBezTo>
                <a:cubicBezTo>
                  <a:pt x="10" y="87"/>
                  <a:pt x="9" y="87"/>
                  <a:pt x="7" y="88"/>
                </a:cubicBezTo>
                <a:cubicBezTo>
                  <a:pt x="0" y="126"/>
                  <a:pt x="2" y="171"/>
                  <a:pt x="15" y="225"/>
                </a:cubicBezTo>
                <a:cubicBezTo>
                  <a:pt x="23" y="234"/>
                  <a:pt x="29" y="246"/>
                  <a:pt x="28" y="264"/>
                </a:cubicBezTo>
                <a:cubicBezTo>
                  <a:pt x="23" y="658"/>
                  <a:pt x="23" y="658"/>
                  <a:pt x="23" y="658"/>
                </a:cubicBezTo>
                <a:cubicBezTo>
                  <a:pt x="10" y="672"/>
                  <a:pt x="3" y="699"/>
                  <a:pt x="2" y="742"/>
                </a:cubicBezTo>
                <a:cubicBezTo>
                  <a:pt x="2" y="827"/>
                  <a:pt x="2" y="827"/>
                  <a:pt x="2" y="827"/>
                </a:cubicBezTo>
                <a:cubicBezTo>
                  <a:pt x="13" y="874"/>
                  <a:pt x="37" y="905"/>
                  <a:pt x="84" y="907"/>
                </a:cubicBezTo>
                <a:cubicBezTo>
                  <a:pt x="184" y="907"/>
                  <a:pt x="184" y="907"/>
                  <a:pt x="184" y="907"/>
                </a:cubicBezTo>
                <a:cubicBezTo>
                  <a:pt x="186" y="907"/>
                  <a:pt x="186" y="907"/>
                  <a:pt x="186" y="907"/>
                </a:cubicBezTo>
                <a:cubicBezTo>
                  <a:pt x="286" y="907"/>
                  <a:pt x="286" y="907"/>
                  <a:pt x="286" y="907"/>
                </a:cubicBezTo>
                <a:cubicBezTo>
                  <a:pt x="333" y="905"/>
                  <a:pt x="357" y="874"/>
                  <a:pt x="368" y="827"/>
                </a:cubicBezTo>
                <a:cubicBezTo>
                  <a:pt x="368" y="742"/>
                  <a:pt x="368" y="742"/>
                  <a:pt x="368" y="742"/>
                </a:cubicBezTo>
                <a:cubicBezTo>
                  <a:pt x="367" y="699"/>
                  <a:pt x="360" y="672"/>
                  <a:pt x="348" y="658"/>
                </a:cubicBezTo>
                <a:lnTo>
                  <a:pt x="342" y="26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" name="Freeform 17"/>
          <p:cNvSpPr>
            <a:spLocks/>
          </p:cNvSpPr>
          <p:nvPr/>
        </p:nvSpPr>
        <p:spPr bwMode="auto">
          <a:xfrm>
            <a:off x="1778000" y="1382185"/>
            <a:ext cx="264584" cy="4021667"/>
          </a:xfrm>
          <a:custGeom>
            <a:avLst/>
            <a:gdLst>
              <a:gd name="T0" fmla="*/ 70 w 73"/>
              <a:gd name="T1" fmla="*/ 271 h 1111"/>
              <a:gd name="T2" fmla="*/ 73 w 73"/>
              <a:gd name="T3" fmla="*/ 268 h 1111"/>
              <a:gd name="T4" fmla="*/ 70 w 73"/>
              <a:gd name="T5" fmla="*/ 265 h 1111"/>
              <a:gd name="T6" fmla="*/ 6 w 73"/>
              <a:gd name="T7" fmla="*/ 265 h 1111"/>
              <a:gd name="T8" fmla="*/ 6 w 73"/>
              <a:gd name="T9" fmla="*/ 119 h 1111"/>
              <a:gd name="T10" fmla="*/ 30 w 73"/>
              <a:gd name="T11" fmla="*/ 119 h 1111"/>
              <a:gd name="T12" fmla="*/ 32 w 73"/>
              <a:gd name="T13" fmla="*/ 116 h 1111"/>
              <a:gd name="T14" fmla="*/ 30 w 73"/>
              <a:gd name="T15" fmla="*/ 113 h 1111"/>
              <a:gd name="T16" fmla="*/ 6 w 73"/>
              <a:gd name="T17" fmla="*/ 113 h 1111"/>
              <a:gd name="T18" fmla="*/ 6 w 73"/>
              <a:gd name="T19" fmla="*/ 6 h 1111"/>
              <a:gd name="T20" fmla="*/ 70 w 73"/>
              <a:gd name="T21" fmla="*/ 6 h 1111"/>
              <a:gd name="T22" fmla="*/ 73 w 73"/>
              <a:gd name="T23" fmla="*/ 3 h 1111"/>
              <a:gd name="T24" fmla="*/ 70 w 73"/>
              <a:gd name="T25" fmla="*/ 0 h 1111"/>
              <a:gd name="T26" fmla="*/ 3 w 73"/>
              <a:gd name="T27" fmla="*/ 0 h 1111"/>
              <a:gd name="T28" fmla="*/ 0 w 73"/>
              <a:gd name="T29" fmla="*/ 3 h 1111"/>
              <a:gd name="T30" fmla="*/ 0 w 73"/>
              <a:gd name="T31" fmla="*/ 268 h 1111"/>
              <a:gd name="T32" fmla="*/ 0 w 73"/>
              <a:gd name="T33" fmla="*/ 268 h 1111"/>
              <a:gd name="T34" fmla="*/ 0 w 73"/>
              <a:gd name="T35" fmla="*/ 268 h 1111"/>
              <a:gd name="T36" fmla="*/ 0 w 73"/>
              <a:gd name="T37" fmla="*/ 556 h 1111"/>
              <a:gd name="T38" fmla="*/ 0 w 73"/>
              <a:gd name="T39" fmla="*/ 556 h 1111"/>
              <a:gd name="T40" fmla="*/ 0 w 73"/>
              <a:gd name="T41" fmla="*/ 556 h 1111"/>
              <a:gd name="T42" fmla="*/ 0 w 73"/>
              <a:gd name="T43" fmla="*/ 851 h 1111"/>
              <a:gd name="T44" fmla="*/ 0 w 73"/>
              <a:gd name="T45" fmla="*/ 851 h 1111"/>
              <a:gd name="T46" fmla="*/ 0 w 73"/>
              <a:gd name="T47" fmla="*/ 851 h 1111"/>
              <a:gd name="T48" fmla="*/ 0 w 73"/>
              <a:gd name="T49" fmla="*/ 1108 h 1111"/>
              <a:gd name="T50" fmla="*/ 1 w 73"/>
              <a:gd name="T51" fmla="*/ 1110 h 1111"/>
              <a:gd name="T52" fmla="*/ 3 w 73"/>
              <a:gd name="T53" fmla="*/ 1111 h 1111"/>
              <a:gd name="T54" fmla="*/ 70 w 73"/>
              <a:gd name="T55" fmla="*/ 1111 h 1111"/>
              <a:gd name="T56" fmla="*/ 73 w 73"/>
              <a:gd name="T57" fmla="*/ 1108 h 1111"/>
              <a:gd name="T58" fmla="*/ 70 w 73"/>
              <a:gd name="T59" fmla="*/ 1105 h 1111"/>
              <a:gd name="T60" fmla="*/ 6 w 73"/>
              <a:gd name="T61" fmla="*/ 1105 h 1111"/>
              <a:gd name="T62" fmla="*/ 6 w 73"/>
              <a:gd name="T63" fmla="*/ 1002 h 1111"/>
              <a:gd name="T64" fmla="*/ 30 w 73"/>
              <a:gd name="T65" fmla="*/ 1002 h 1111"/>
              <a:gd name="T66" fmla="*/ 32 w 73"/>
              <a:gd name="T67" fmla="*/ 999 h 1111"/>
              <a:gd name="T68" fmla="*/ 30 w 73"/>
              <a:gd name="T69" fmla="*/ 996 h 1111"/>
              <a:gd name="T70" fmla="*/ 6 w 73"/>
              <a:gd name="T71" fmla="*/ 996 h 1111"/>
              <a:gd name="T72" fmla="*/ 6 w 73"/>
              <a:gd name="T73" fmla="*/ 854 h 1111"/>
              <a:gd name="T74" fmla="*/ 70 w 73"/>
              <a:gd name="T75" fmla="*/ 854 h 1111"/>
              <a:gd name="T76" fmla="*/ 73 w 73"/>
              <a:gd name="T77" fmla="*/ 851 h 1111"/>
              <a:gd name="T78" fmla="*/ 70 w 73"/>
              <a:gd name="T79" fmla="*/ 848 h 1111"/>
              <a:gd name="T80" fmla="*/ 6 w 73"/>
              <a:gd name="T81" fmla="*/ 848 h 1111"/>
              <a:gd name="T82" fmla="*/ 6 w 73"/>
              <a:gd name="T83" fmla="*/ 702 h 1111"/>
              <a:gd name="T84" fmla="*/ 30 w 73"/>
              <a:gd name="T85" fmla="*/ 702 h 1111"/>
              <a:gd name="T86" fmla="*/ 32 w 73"/>
              <a:gd name="T87" fmla="*/ 699 h 1111"/>
              <a:gd name="T88" fmla="*/ 30 w 73"/>
              <a:gd name="T89" fmla="*/ 696 h 1111"/>
              <a:gd name="T90" fmla="*/ 6 w 73"/>
              <a:gd name="T91" fmla="*/ 696 h 1111"/>
              <a:gd name="T92" fmla="*/ 6 w 73"/>
              <a:gd name="T93" fmla="*/ 558 h 1111"/>
              <a:gd name="T94" fmla="*/ 70 w 73"/>
              <a:gd name="T95" fmla="*/ 558 h 1111"/>
              <a:gd name="T96" fmla="*/ 73 w 73"/>
              <a:gd name="T97" fmla="*/ 556 h 1111"/>
              <a:gd name="T98" fmla="*/ 70 w 73"/>
              <a:gd name="T99" fmla="*/ 553 h 1111"/>
              <a:gd name="T100" fmla="*/ 6 w 73"/>
              <a:gd name="T101" fmla="*/ 553 h 1111"/>
              <a:gd name="T102" fmla="*/ 6 w 73"/>
              <a:gd name="T103" fmla="*/ 407 h 1111"/>
              <a:gd name="T104" fmla="*/ 30 w 73"/>
              <a:gd name="T105" fmla="*/ 407 h 1111"/>
              <a:gd name="T106" fmla="*/ 32 w 73"/>
              <a:gd name="T107" fmla="*/ 404 h 1111"/>
              <a:gd name="T108" fmla="*/ 30 w 73"/>
              <a:gd name="T109" fmla="*/ 401 h 1111"/>
              <a:gd name="T110" fmla="*/ 6 w 73"/>
              <a:gd name="T111" fmla="*/ 401 h 1111"/>
              <a:gd name="T112" fmla="*/ 6 w 73"/>
              <a:gd name="T113" fmla="*/ 271 h 1111"/>
              <a:gd name="T114" fmla="*/ 70 w 73"/>
              <a:gd name="T115" fmla="*/ 271 h 1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3" h="1111">
                <a:moveTo>
                  <a:pt x="70" y="271"/>
                </a:moveTo>
                <a:cubicBezTo>
                  <a:pt x="72" y="271"/>
                  <a:pt x="73" y="269"/>
                  <a:pt x="73" y="268"/>
                </a:cubicBezTo>
                <a:cubicBezTo>
                  <a:pt x="73" y="266"/>
                  <a:pt x="72" y="265"/>
                  <a:pt x="70" y="265"/>
                </a:cubicBezTo>
                <a:cubicBezTo>
                  <a:pt x="6" y="265"/>
                  <a:pt x="6" y="265"/>
                  <a:pt x="6" y="265"/>
                </a:cubicBezTo>
                <a:cubicBezTo>
                  <a:pt x="6" y="119"/>
                  <a:pt x="6" y="119"/>
                  <a:pt x="6" y="119"/>
                </a:cubicBezTo>
                <a:cubicBezTo>
                  <a:pt x="30" y="119"/>
                  <a:pt x="30" y="119"/>
                  <a:pt x="30" y="119"/>
                </a:cubicBezTo>
                <a:cubicBezTo>
                  <a:pt x="31" y="119"/>
                  <a:pt x="32" y="118"/>
                  <a:pt x="32" y="116"/>
                </a:cubicBezTo>
                <a:cubicBezTo>
                  <a:pt x="32" y="114"/>
                  <a:pt x="31" y="113"/>
                  <a:pt x="30" y="113"/>
                </a:cubicBezTo>
                <a:cubicBezTo>
                  <a:pt x="6" y="113"/>
                  <a:pt x="6" y="113"/>
                  <a:pt x="6" y="113"/>
                </a:cubicBezTo>
                <a:cubicBezTo>
                  <a:pt x="6" y="6"/>
                  <a:pt x="6" y="6"/>
                  <a:pt x="6" y="6"/>
                </a:cubicBezTo>
                <a:cubicBezTo>
                  <a:pt x="70" y="6"/>
                  <a:pt x="70" y="6"/>
                  <a:pt x="70" y="6"/>
                </a:cubicBezTo>
                <a:cubicBezTo>
                  <a:pt x="72" y="6"/>
                  <a:pt x="73" y="5"/>
                  <a:pt x="73" y="3"/>
                </a:cubicBezTo>
                <a:cubicBezTo>
                  <a:pt x="73" y="2"/>
                  <a:pt x="72" y="0"/>
                  <a:pt x="70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3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556"/>
                  <a:pt x="0" y="556"/>
                  <a:pt x="0" y="556"/>
                </a:cubicBezTo>
                <a:cubicBezTo>
                  <a:pt x="0" y="556"/>
                  <a:pt x="0" y="556"/>
                  <a:pt x="0" y="556"/>
                </a:cubicBezTo>
                <a:cubicBezTo>
                  <a:pt x="0" y="556"/>
                  <a:pt x="0" y="556"/>
                  <a:pt x="0" y="556"/>
                </a:cubicBezTo>
                <a:cubicBezTo>
                  <a:pt x="0" y="851"/>
                  <a:pt x="0" y="851"/>
                  <a:pt x="0" y="851"/>
                </a:cubicBezTo>
                <a:cubicBezTo>
                  <a:pt x="0" y="851"/>
                  <a:pt x="0" y="851"/>
                  <a:pt x="0" y="851"/>
                </a:cubicBezTo>
                <a:cubicBezTo>
                  <a:pt x="0" y="851"/>
                  <a:pt x="0" y="851"/>
                  <a:pt x="0" y="851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109"/>
                  <a:pt x="0" y="1110"/>
                  <a:pt x="1" y="1110"/>
                </a:cubicBezTo>
                <a:cubicBezTo>
                  <a:pt x="2" y="1111"/>
                  <a:pt x="2" y="1111"/>
                  <a:pt x="3" y="1111"/>
                </a:cubicBezTo>
                <a:cubicBezTo>
                  <a:pt x="70" y="1111"/>
                  <a:pt x="70" y="1111"/>
                  <a:pt x="70" y="1111"/>
                </a:cubicBezTo>
                <a:cubicBezTo>
                  <a:pt x="72" y="1111"/>
                  <a:pt x="73" y="1110"/>
                  <a:pt x="73" y="1108"/>
                </a:cubicBezTo>
                <a:cubicBezTo>
                  <a:pt x="73" y="1106"/>
                  <a:pt x="72" y="1105"/>
                  <a:pt x="70" y="1105"/>
                </a:cubicBezTo>
                <a:cubicBezTo>
                  <a:pt x="6" y="1105"/>
                  <a:pt x="6" y="1105"/>
                  <a:pt x="6" y="1105"/>
                </a:cubicBezTo>
                <a:cubicBezTo>
                  <a:pt x="6" y="1002"/>
                  <a:pt x="6" y="1002"/>
                  <a:pt x="6" y="1002"/>
                </a:cubicBezTo>
                <a:cubicBezTo>
                  <a:pt x="30" y="1002"/>
                  <a:pt x="30" y="1002"/>
                  <a:pt x="30" y="1002"/>
                </a:cubicBezTo>
                <a:cubicBezTo>
                  <a:pt x="31" y="1002"/>
                  <a:pt x="32" y="1001"/>
                  <a:pt x="32" y="999"/>
                </a:cubicBezTo>
                <a:cubicBezTo>
                  <a:pt x="32" y="998"/>
                  <a:pt x="31" y="996"/>
                  <a:pt x="30" y="996"/>
                </a:cubicBezTo>
                <a:cubicBezTo>
                  <a:pt x="6" y="996"/>
                  <a:pt x="6" y="996"/>
                  <a:pt x="6" y="996"/>
                </a:cubicBezTo>
                <a:cubicBezTo>
                  <a:pt x="6" y="854"/>
                  <a:pt x="6" y="854"/>
                  <a:pt x="6" y="854"/>
                </a:cubicBezTo>
                <a:cubicBezTo>
                  <a:pt x="70" y="854"/>
                  <a:pt x="70" y="854"/>
                  <a:pt x="70" y="854"/>
                </a:cubicBezTo>
                <a:cubicBezTo>
                  <a:pt x="72" y="854"/>
                  <a:pt x="73" y="852"/>
                  <a:pt x="73" y="851"/>
                </a:cubicBezTo>
                <a:cubicBezTo>
                  <a:pt x="73" y="849"/>
                  <a:pt x="72" y="848"/>
                  <a:pt x="70" y="848"/>
                </a:cubicBezTo>
                <a:cubicBezTo>
                  <a:pt x="6" y="848"/>
                  <a:pt x="6" y="848"/>
                  <a:pt x="6" y="848"/>
                </a:cubicBezTo>
                <a:cubicBezTo>
                  <a:pt x="6" y="702"/>
                  <a:pt x="6" y="702"/>
                  <a:pt x="6" y="702"/>
                </a:cubicBezTo>
                <a:cubicBezTo>
                  <a:pt x="30" y="702"/>
                  <a:pt x="30" y="702"/>
                  <a:pt x="30" y="702"/>
                </a:cubicBezTo>
                <a:cubicBezTo>
                  <a:pt x="31" y="702"/>
                  <a:pt x="32" y="701"/>
                  <a:pt x="32" y="699"/>
                </a:cubicBezTo>
                <a:cubicBezTo>
                  <a:pt x="32" y="697"/>
                  <a:pt x="31" y="696"/>
                  <a:pt x="30" y="696"/>
                </a:cubicBezTo>
                <a:cubicBezTo>
                  <a:pt x="6" y="696"/>
                  <a:pt x="6" y="696"/>
                  <a:pt x="6" y="696"/>
                </a:cubicBezTo>
                <a:cubicBezTo>
                  <a:pt x="6" y="558"/>
                  <a:pt x="6" y="558"/>
                  <a:pt x="6" y="558"/>
                </a:cubicBezTo>
                <a:cubicBezTo>
                  <a:pt x="70" y="558"/>
                  <a:pt x="70" y="558"/>
                  <a:pt x="70" y="558"/>
                </a:cubicBezTo>
                <a:cubicBezTo>
                  <a:pt x="72" y="558"/>
                  <a:pt x="73" y="557"/>
                  <a:pt x="73" y="556"/>
                </a:cubicBezTo>
                <a:cubicBezTo>
                  <a:pt x="73" y="554"/>
                  <a:pt x="72" y="553"/>
                  <a:pt x="70" y="553"/>
                </a:cubicBezTo>
                <a:cubicBezTo>
                  <a:pt x="6" y="553"/>
                  <a:pt x="6" y="553"/>
                  <a:pt x="6" y="553"/>
                </a:cubicBezTo>
                <a:cubicBezTo>
                  <a:pt x="6" y="407"/>
                  <a:pt x="6" y="407"/>
                  <a:pt x="6" y="407"/>
                </a:cubicBezTo>
                <a:cubicBezTo>
                  <a:pt x="30" y="407"/>
                  <a:pt x="30" y="407"/>
                  <a:pt x="30" y="407"/>
                </a:cubicBezTo>
                <a:cubicBezTo>
                  <a:pt x="31" y="407"/>
                  <a:pt x="32" y="405"/>
                  <a:pt x="32" y="404"/>
                </a:cubicBezTo>
                <a:cubicBezTo>
                  <a:pt x="32" y="402"/>
                  <a:pt x="31" y="401"/>
                  <a:pt x="30" y="401"/>
                </a:cubicBezTo>
                <a:cubicBezTo>
                  <a:pt x="6" y="401"/>
                  <a:pt x="6" y="401"/>
                  <a:pt x="6" y="401"/>
                </a:cubicBezTo>
                <a:cubicBezTo>
                  <a:pt x="6" y="271"/>
                  <a:pt x="6" y="271"/>
                  <a:pt x="6" y="271"/>
                </a:cubicBezTo>
                <a:lnTo>
                  <a:pt x="70" y="27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3" name="TextBox 682"/>
          <p:cNvSpPr txBox="1"/>
          <p:nvPr/>
        </p:nvSpPr>
        <p:spPr>
          <a:xfrm>
            <a:off x="2707749" y="4468408"/>
            <a:ext cx="896400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36%</a:t>
            </a:r>
            <a:endParaRPr lang="zh-CN" altLang="en-US" sz="2667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4" name="TextBox 682"/>
          <p:cNvSpPr txBox="1"/>
          <p:nvPr/>
        </p:nvSpPr>
        <p:spPr>
          <a:xfrm>
            <a:off x="4901824" y="3900541"/>
            <a:ext cx="896400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64%</a:t>
            </a:r>
            <a:endParaRPr lang="zh-CN" altLang="en-US" sz="2667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5" name="TextBox 682"/>
          <p:cNvSpPr txBox="1"/>
          <p:nvPr/>
        </p:nvSpPr>
        <p:spPr>
          <a:xfrm>
            <a:off x="7089251" y="4907412"/>
            <a:ext cx="896400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12%</a:t>
            </a:r>
            <a:endParaRPr lang="zh-CN" altLang="en-US" sz="2667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6" name="TextBox 682"/>
          <p:cNvSpPr txBox="1"/>
          <p:nvPr/>
        </p:nvSpPr>
        <p:spPr>
          <a:xfrm>
            <a:off x="9295876" y="3357939"/>
            <a:ext cx="896400" cy="50276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algn="ctr"/>
            <a:r>
              <a:rPr lang="en-US" altLang="zh-CN" sz="2667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92%</a:t>
            </a:r>
            <a:endParaRPr lang="zh-CN" altLang="en-US" sz="2667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7" name="TextBox 66"/>
          <p:cNvSpPr txBox="1"/>
          <p:nvPr/>
        </p:nvSpPr>
        <p:spPr bwMode="auto">
          <a:xfrm>
            <a:off x="2429616" y="563724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69" name="TextBox 68"/>
          <p:cNvSpPr txBox="1"/>
          <p:nvPr/>
        </p:nvSpPr>
        <p:spPr bwMode="auto">
          <a:xfrm>
            <a:off x="4626441" y="563724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70" name="TextBox 69"/>
          <p:cNvSpPr txBox="1"/>
          <p:nvPr/>
        </p:nvSpPr>
        <p:spPr bwMode="auto">
          <a:xfrm>
            <a:off x="6823269" y="563724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solidFill>
                  <a:schemeClr val="accent5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71" name="TextBox 70"/>
          <p:cNvSpPr txBox="1"/>
          <p:nvPr/>
        </p:nvSpPr>
        <p:spPr bwMode="auto">
          <a:xfrm>
            <a:off x="9020093" y="5637245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6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77820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24" name="Group 52424"/>
          <p:cNvGrpSpPr/>
          <p:nvPr/>
        </p:nvGrpSpPr>
        <p:grpSpPr>
          <a:xfrm>
            <a:off x="2374638" y="1799260"/>
            <a:ext cx="7366732" cy="4286621"/>
            <a:chOff x="0" y="1335490"/>
            <a:chExt cx="10477129" cy="6096528"/>
          </a:xfrm>
        </p:grpSpPr>
        <p:grpSp>
          <p:nvGrpSpPr>
            <p:cNvPr id="52419" name="Group 52419"/>
            <p:cNvGrpSpPr/>
            <p:nvPr/>
          </p:nvGrpSpPr>
          <p:grpSpPr>
            <a:xfrm>
              <a:off x="0" y="1335490"/>
              <a:ext cx="10464801" cy="3356528"/>
              <a:chOff x="0" y="0"/>
              <a:chExt cx="10464801" cy="3356527"/>
            </a:xfrm>
          </p:grpSpPr>
          <p:grpSp>
            <p:nvGrpSpPr>
              <p:cNvPr id="52381" name="Group 52381"/>
              <p:cNvGrpSpPr/>
              <p:nvPr/>
            </p:nvGrpSpPr>
            <p:grpSpPr>
              <a:xfrm>
                <a:off x="8038993" y="253227"/>
                <a:ext cx="2425808" cy="2824477"/>
                <a:chOff x="0" y="0"/>
                <a:chExt cx="2425807" cy="2824475"/>
              </a:xfrm>
            </p:grpSpPr>
            <p:grpSp>
              <p:nvGrpSpPr>
                <p:cNvPr id="52364" name="Group 52364"/>
                <p:cNvGrpSpPr/>
                <p:nvPr/>
              </p:nvGrpSpPr>
              <p:grpSpPr>
                <a:xfrm>
                  <a:off x="0" y="0"/>
                  <a:ext cx="972647" cy="2824475"/>
                  <a:chOff x="0" y="0"/>
                  <a:chExt cx="972646" cy="2824474"/>
                </a:xfrm>
              </p:grpSpPr>
              <p:grpSp>
                <p:nvGrpSpPr>
                  <p:cNvPr id="52351" name="Group 52351"/>
                  <p:cNvGrpSpPr/>
                  <p:nvPr/>
                </p:nvGrpSpPr>
                <p:grpSpPr>
                  <a:xfrm>
                    <a:off x="0" y="0"/>
                    <a:ext cx="972645" cy="323156"/>
                    <a:chOff x="0" y="0"/>
                    <a:chExt cx="972644" cy="323155"/>
                  </a:xfrm>
                </p:grpSpPr>
                <p:sp>
                  <p:nvSpPr>
                    <p:cNvPr id="52349" name="Shape 52349"/>
                    <p:cNvSpPr/>
                    <p:nvPr/>
                  </p:nvSpPr>
                  <p:spPr>
                    <a:xfrm>
                      <a:off x="0" y="94354"/>
                      <a:ext cx="185248" cy="185248"/>
                    </a:xfrm>
                    <a:prstGeom prst="ellipse">
                      <a:avLst/>
                    </a:prstGeom>
                    <a:solidFill>
                      <a:schemeClr val="accent5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50" name="Shape 52350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5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60%</a:t>
                      </a:r>
                    </a:p>
                  </p:txBody>
                </p:sp>
              </p:grpSp>
              <p:grpSp>
                <p:nvGrpSpPr>
                  <p:cNvPr id="52354" name="Group 52354"/>
                  <p:cNvGrpSpPr/>
                  <p:nvPr/>
                </p:nvGrpSpPr>
                <p:grpSpPr>
                  <a:xfrm>
                    <a:off x="0" y="625329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52" name="Shape 52352"/>
                    <p:cNvSpPr/>
                    <p:nvPr/>
                  </p:nvSpPr>
                  <p:spPr>
                    <a:xfrm>
                      <a:off x="0" y="94354"/>
                      <a:ext cx="185248" cy="185248"/>
                    </a:xfrm>
                    <a:prstGeom prst="ellipse">
                      <a:avLst/>
                    </a:prstGeom>
                    <a:solidFill>
                      <a:schemeClr val="accent6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53" name="Shape 52353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6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23%</a:t>
                      </a:r>
                    </a:p>
                  </p:txBody>
                </p:sp>
              </p:grpSp>
              <p:grpSp>
                <p:nvGrpSpPr>
                  <p:cNvPr id="52357" name="Group 52357"/>
                  <p:cNvGrpSpPr/>
                  <p:nvPr/>
                </p:nvGrpSpPr>
                <p:grpSpPr>
                  <a:xfrm>
                    <a:off x="0" y="1250658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55" name="Shape 52355"/>
                    <p:cNvSpPr/>
                    <p:nvPr/>
                  </p:nvSpPr>
                  <p:spPr>
                    <a:xfrm>
                      <a:off x="0" y="94354"/>
                      <a:ext cx="185248" cy="185248"/>
                    </a:xfrm>
                    <a:prstGeom prst="ellipse">
                      <a:avLst/>
                    </a:prstGeom>
                    <a:solidFill>
                      <a:schemeClr val="accent3">
                        <a:lumMod val="100000"/>
                      </a:schemeClr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56" name="Shape 52356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3">
                              <a:lumMod val="100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46%</a:t>
                      </a:r>
                    </a:p>
                  </p:txBody>
                </p:sp>
              </p:grpSp>
              <p:grpSp>
                <p:nvGrpSpPr>
                  <p:cNvPr id="52360" name="Group 52360"/>
                  <p:cNvGrpSpPr/>
                  <p:nvPr/>
                </p:nvGrpSpPr>
                <p:grpSpPr>
                  <a:xfrm>
                    <a:off x="0" y="1875988"/>
                    <a:ext cx="972646" cy="323158"/>
                    <a:chOff x="0" y="0"/>
                    <a:chExt cx="972645" cy="323156"/>
                  </a:xfrm>
                </p:grpSpPr>
                <p:sp>
                  <p:nvSpPr>
                    <p:cNvPr id="52358" name="Shape 52358"/>
                    <p:cNvSpPr/>
                    <p:nvPr/>
                  </p:nvSpPr>
                  <p:spPr>
                    <a:xfrm>
                      <a:off x="0" y="94354"/>
                      <a:ext cx="185248" cy="185248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59" name="Shape 52359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rgbClr val="4C6062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59%</a:t>
                      </a:r>
                    </a:p>
                  </p:txBody>
                </p:sp>
              </p:grpSp>
              <p:grpSp>
                <p:nvGrpSpPr>
                  <p:cNvPr id="52363" name="Group 52363"/>
                  <p:cNvGrpSpPr/>
                  <p:nvPr/>
                </p:nvGrpSpPr>
                <p:grpSpPr>
                  <a:xfrm>
                    <a:off x="0" y="2501317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61" name="Shape 52361"/>
                    <p:cNvSpPr/>
                    <p:nvPr/>
                  </p:nvSpPr>
                  <p:spPr>
                    <a:xfrm>
                      <a:off x="0" y="94354"/>
                      <a:ext cx="185248" cy="185248"/>
                    </a:xfrm>
                    <a:prstGeom prst="ellipse">
                      <a:avLst/>
                    </a:prstGeom>
                    <a:solidFill>
                      <a:schemeClr val="accent3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62" name="Shape 52362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3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59%</a:t>
                      </a:r>
                    </a:p>
                  </p:txBody>
                </p:sp>
              </p:grpSp>
            </p:grpSp>
            <p:grpSp>
              <p:nvGrpSpPr>
                <p:cNvPr id="52380" name="Group 52380"/>
                <p:cNvGrpSpPr/>
                <p:nvPr/>
              </p:nvGrpSpPr>
              <p:grpSpPr>
                <a:xfrm>
                  <a:off x="1453162" y="0"/>
                  <a:ext cx="972645" cy="2824474"/>
                  <a:chOff x="0" y="0"/>
                  <a:chExt cx="972644" cy="2824473"/>
                </a:xfrm>
              </p:grpSpPr>
              <p:grpSp>
                <p:nvGrpSpPr>
                  <p:cNvPr id="52367" name="Group 52367"/>
                  <p:cNvGrpSpPr/>
                  <p:nvPr/>
                </p:nvGrpSpPr>
                <p:grpSpPr>
                  <a:xfrm>
                    <a:off x="0" y="0"/>
                    <a:ext cx="972645" cy="323156"/>
                    <a:chOff x="0" y="0"/>
                    <a:chExt cx="972644" cy="323155"/>
                  </a:xfrm>
                </p:grpSpPr>
                <p:sp>
                  <p:nvSpPr>
                    <p:cNvPr id="52365" name="Shape 52365"/>
                    <p:cNvSpPr/>
                    <p:nvPr/>
                  </p:nvSpPr>
                  <p:spPr>
                    <a:xfrm>
                      <a:off x="0" y="94353"/>
                      <a:ext cx="185248" cy="185249"/>
                    </a:xfrm>
                    <a:prstGeom prst="ellipse">
                      <a:avLst/>
                    </a:prstGeom>
                    <a:solidFill>
                      <a:schemeClr val="accent5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66" name="Shape 52366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5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75%</a:t>
                      </a:r>
                    </a:p>
                  </p:txBody>
                </p:sp>
              </p:grpSp>
              <p:grpSp>
                <p:nvGrpSpPr>
                  <p:cNvPr id="52370" name="Group 52370"/>
                  <p:cNvGrpSpPr/>
                  <p:nvPr/>
                </p:nvGrpSpPr>
                <p:grpSpPr>
                  <a:xfrm>
                    <a:off x="0" y="625329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68" name="Shape 52368"/>
                    <p:cNvSpPr/>
                    <p:nvPr/>
                  </p:nvSpPr>
                  <p:spPr>
                    <a:xfrm>
                      <a:off x="0" y="94353"/>
                      <a:ext cx="185248" cy="185249"/>
                    </a:xfrm>
                    <a:prstGeom prst="ellipse">
                      <a:avLst/>
                    </a:prstGeom>
                    <a:solidFill>
                      <a:schemeClr val="accent6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69" name="Shape 52369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6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96%</a:t>
                      </a:r>
                    </a:p>
                  </p:txBody>
                </p:sp>
              </p:grpSp>
              <p:grpSp>
                <p:nvGrpSpPr>
                  <p:cNvPr id="52373" name="Group 52373"/>
                  <p:cNvGrpSpPr/>
                  <p:nvPr/>
                </p:nvGrpSpPr>
                <p:grpSpPr>
                  <a:xfrm>
                    <a:off x="0" y="1250658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71" name="Shape 52371"/>
                    <p:cNvSpPr/>
                    <p:nvPr/>
                  </p:nvSpPr>
                  <p:spPr>
                    <a:xfrm>
                      <a:off x="0" y="94353"/>
                      <a:ext cx="185248" cy="185249"/>
                    </a:xfrm>
                    <a:prstGeom prst="ellipse">
                      <a:avLst/>
                    </a:prstGeom>
                    <a:solidFill>
                      <a:schemeClr val="accent3">
                        <a:lumMod val="100000"/>
                      </a:schemeClr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72" name="Shape 52372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3">
                              <a:lumMod val="100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62%</a:t>
                      </a:r>
                    </a:p>
                  </p:txBody>
                </p:sp>
              </p:grpSp>
              <p:grpSp>
                <p:nvGrpSpPr>
                  <p:cNvPr id="52376" name="Group 52376"/>
                  <p:cNvGrpSpPr/>
                  <p:nvPr/>
                </p:nvGrpSpPr>
                <p:grpSpPr>
                  <a:xfrm>
                    <a:off x="0" y="1875988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74" name="Shape 52374"/>
                    <p:cNvSpPr/>
                    <p:nvPr/>
                  </p:nvSpPr>
                  <p:spPr>
                    <a:xfrm>
                      <a:off x="0" y="94353"/>
                      <a:ext cx="185248" cy="185249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75" name="Shape 52375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rgbClr val="405052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81%</a:t>
                      </a:r>
                    </a:p>
                  </p:txBody>
                </p:sp>
              </p:grpSp>
              <p:grpSp>
                <p:nvGrpSpPr>
                  <p:cNvPr id="52379" name="Group 52379"/>
                  <p:cNvGrpSpPr/>
                  <p:nvPr/>
                </p:nvGrpSpPr>
                <p:grpSpPr>
                  <a:xfrm>
                    <a:off x="0" y="2501317"/>
                    <a:ext cx="972645" cy="323157"/>
                    <a:chOff x="0" y="0"/>
                    <a:chExt cx="972644" cy="323155"/>
                  </a:xfrm>
                </p:grpSpPr>
                <p:sp>
                  <p:nvSpPr>
                    <p:cNvPr id="52377" name="Shape 52377"/>
                    <p:cNvSpPr/>
                    <p:nvPr/>
                  </p:nvSpPr>
                  <p:spPr>
                    <a:xfrm>
                      <a:off x="0" y="94353"/>
                      <a:ext cx="185248" cy="185249"/>
                    </a:xfrm>
                    <a:prstGeom prst="ellipse">
                      <a:avLst/>
                    </a:prstGeom>
                    <a:solidFill>
                      <a:schemeClr val="accent3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pPr defTabSz="1219140">
                        <a:defRPr/>
                      </a:pPr>
                      <a:endParaRPr>
                        <a:solidFill>
                          <a:prstClr val="black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78" name="Shape 52378"/>
                    <p:cNvSpPr/>
                    <p:nvPr/>
                  </p:nvSpPr>
                  <p:spPr>
                    <a:xfrm>
                      <a:off x="274144" y="0"/>
                      <a:ext cx="698501" cy="323156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ctr">
                      <a:noAutofit/>
                    </a:bodyPr>
                    <a:lstStyle>
                      <a:lvl1pPr defTabSz="584200">
                        <a:lnSpc>
                          <a:spcPct val="100000"/>
                        </a:lnSpc>
                        <a:spcBef>
                          <a:spcPts val="0"/>
                        </a:spcBef>
                        <a:defRPr sz="2500" cap="all">
                          <a:solidFill>
                            <a:srgbClr val="3484C9"/>
                          </a:solidFill>
                          <a:latin typeface="Helvetica Neue Light"/>
                          <a:ea typeface="Helvetica Neue Light"/>
                          <a:cs typeface="Helvetica Neue Light"/>
                          <a:sym typeface="Helvetica Neue Light"/>
                        </a:defRPr>
                      </a:lvl1pPr>
                    </a:lstStyle>
                    <a:p>
                      <a:pPr defTabSz="778895">
                        <a:defRPr/>
                      </a:pPr>
                      <a:r>
                        <a:rPr sz="1760">
                          <a:solidFill>
                            <a:schemeClr val="accent3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rPr>
                        <a:t>78%</a:t>
                      </a:r>
                    </a:p>
                  </p:txBody>
                </p:sp>
              </p:grpSp>
            </p:grpSp>
          </p:grpSp>
          <p:grpSp>
            <p:nvGrpSpPr>
              <p:cNvPr id="52418" name="Group 52418"/>
              <p:cNvGrpSpPr/>
              <p:nvPr/>
            </p:nvGrpSpPr>
            <p:grpSpPr>
              <a:xfrm>
                <a:off x="0" y="0"/>
                <a:ext cx="7553291" cy="3356527"/>
                <a:chOff x="0" y="0"/>
                <a:chExt cx="7553290" cy="3356526"/>
              </a:xfrm>
            </p:grpSpPr>
            <p:grpSp>
              <p:nvGrpSpPr>
                <p:cNvPr id="52387" name="Group 52387"/>
                <p:cNvGrpSpPr/>
                <p:nvPr/>
              </p:nvGrpSpPr>
              <p:grpSpPr>
                <a:xfrm>
                  <a:off x="0" y="253227"/>
                  <a:ext cx="2283963" cy="2825065"/>
                  <a:chOff x="0" y="0"/>
                  <a:chExt cx="2283962" cy="2825064"/>
                </a:xfrm>
              </p:grpSpPr>
              <p:sp>
                <p:nvSpPr>
                  <p:cNvPr id="52382" name="Shape 52382"/>
                  <p:cNvSpPr/>
                  <p:nvPr/>
                </p:nvSpPr>
                <p:spPr>
                  <a:xfrm>
                    <a:off x="0" y="0"/>
                    <a:ext cx="2283963" cy="323156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 algn="r" defTabSz="584200">
                      <a:lnSpc>
                        <a:spcPct val="110000"/>
                      </a:lnSpc>
                      <a:spcBef>
                        <a:spcPts val="3000"/>
                      </a:spcBef>
                      <a:defRPr sz="2000">
                        <a:solidFill>
                          <a:srgbClr val="4C4C4C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defRPr>
                    </a:lvl1pPr>
                  </a:lstStyle>
                  <a:p>
                    <a:pPr defTabSz="778895">
                      <a:defRPr/>
                    </a:pPr>
                    <a:r>
                      <a:rPr lang="zh-CN" altLang="en-US" sz="1407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rPr>
                      <a:t>添加内容</a:t>
                    </a:r>
                    <a:endParaRPr sz="1407"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52383" name="Shape 52383"/>
                  <p:cNvSpPr/>
                  <p:nvPr/>
                </p:nvSpPr>
                <p:spPr>
                  <a:xfrm>
                    <a:off x="0" y="625477"/>
                    <a:ext cx="2283963" cy="323156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 algn="r" defTabSz="584200">
                      <a:lnSpc>
                        <a:spcPct val="110000"/>
                      </a:lnSpc>
                      <a:spcBef>
                        <a:spcPts val="3000"/>
                      </a:spcBef>
                      <a:defRPr sz="2000">
                        <a:solidFill>
                          <a:srgbClr val="4C4C4C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defRPr>
                    </a:lvl1pPr>
                  </a:lstStyle>
                  <a:p>
                    <a:pPr defTabSz="778895">
                      <a:defRPr/>
                    </a:pPr>
                    <a:r>
                      <a:rPr lang="zh-CN" altLang="en-US" sz="1407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rPr>
                      <a:t>添加内容</a:t>
                    </a:r>
                    <a:endParaRPr sz="1407"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52384" name="Shape 52384"/>
                  <p:cNvSpPr/>
                  <p:nvPr/>
                </p:nvSpPr>
                <p:spPr>
                  <a:xfrm>
                    <a:off x="0" y="1250954"/>
                    <a:ext cx="2283963" cy="323156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 algn="r" defTabSz="584200">
                      <a:lnSpc>
                        <a:spcPct val="110000"/>
                      </a:lnSpc>
                      <a:spcBef>
                        <a:spcPts val="3000"/>
                      </a:spcBef>
                      <a:defRPr sz="2000">
                        <a:solidFill>
                          <a:srgbClr val="4C4C4C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defRPr>
                    </a:lvl1pPr>
                  </a:lstStyle>
                  <a:p>
                    <a:pPr defTabSz="778895">
                      <a:defRPr/>
                    </a:pPr>
                    <a:r>
                      <a:rPr lang="zh-CN" altLang="en-US" sz="1407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rPr>
                      <a:t>添加内容</a:t>
                    </a:r>
                    <a:endParaRPr sz="1407"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52385" name="Shape 52385"/>
                  <p:cNvSpPr/>
                  <p:nvPr/>
                </p:nvSpPr>
                <p:spPr>
                  <a:xfrm>
                    <a:off x="0" y="1876431"/>
                    <a:ext cx="2283963" cy="323157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 algn="r" defTabSz="584200">
                      <a:lnSpc>
                        <a:spcPct val="110000"/>
                      </a:lnSpc>
                      <a:spcBef>
                        <a:spcPts val="3000"/>
                      </a:spcBef>
                      <a:defRPr sz="2000">
                        <a:solidFill>
                          <a:srgbClr val="4C4C4C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defRPr>
                    </a:lvl1pPr>
                  </a:lstStyle>
                  <a:p>
                    <a:pPr defTabSz="778895">
                      <a:defRPr/>
                    </a:pPr>
                    <a:r>
                      <a:rPr lang="zh-CN" altLang="en-US" sz="1407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rPr>
                      <a:t>添加内容</a:t>
                    </a:r>
                    <a:endParaRPr sz="1407"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  <p:sp>
                <p:nvSpPr>
                  <p:cNvPr id="52386" name="Shape 52386"/>
                  <p:cNvSpPr/>
                  <p:nvPr/>
                </p:nvSpPr>
                <p:spPr>
                  <a:xfrm>
                    <a:off x="0" y="2501908"/>
                    <a:ext cx="2283963" cy="323157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ctr">
                    <a:noAutofit/>
                  </a:bodyPr>
                  <a:lstStyle>
                    <a:lvl1pPr algn="r" defTabSz="584200">
                      <a:lnSpc>
                        <a:spcPct val="110000"/>
                      </a:lnSpc>
                      <a:spcBef>
                        <a:spcPts val="3000"/>
                      </a:spcBef>
                      <a:defRPr sz="2000">
                        <a:solidFill>
                          <a:srgbClr val="4C4C4C"/>
                        </a:solidFill>
                        <a:latin typeface="Helvetica Neue Light"/>
                        <a:ea typeface="Helvetica Neue Light"/>
                        <a:cs typeface="Helvetica Neue Light"/>
                        <a:sym typeface="Helvetica Neue Light"/>
                      </a:defRPr>
                    </a:lvl1pPr>
                  </a:lstStyle>
                  <a:p>
                    <a:pPr defTabSz="778895">
                      <a:defRPr/>
                    </a:pPr>
                    <a:r>
                      <a:rPr lang="zh-CN" altLang="en-US" sz="1407"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rPr>
                      <a:t>添加内容</a:t>
                    </a:r>
                    <a:endParaRPr sz="1407"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</p:grpSp>
            <p:grpSp>
              <p:nvGrpSpPr>
                <p:cNvPr id="52417" name="Group 52417"/>
                <p:cNvGrpSpPr/>
                <p:nvPr/>
              </p:nvGrpSpPr>
              <p:grpSpPr>
                <a:xfrm>
                  <a:off x="2473356" y="0"/>
                  <a:ext cx="5079935" cy="3356527"/>
                  <a:chOff x="0" y="0"/>
                  <a:chExt cx="5079934" cy="3356526"/>
                </a:xfrm>
              </p:grpSpPr>
              <p:grpSp>
                <p:nvGrpSpPr>
                  <p:cNvPr id="52395" name="Group 52395"/>
                  <p:cNvGrpSpPr/>
                  <p:nvPr/>
                </p:nvGrpSpPr>
                <p:grpSpPr>
                  <a:xfrm>
                    <a:off x="387448" y="0"/>
                    <a:ext cx="4292339" cy="3356527"/>
                    <a:chOff x="0" y="0"/>
                    <a:chExt cx="4292337" cy="3356526"/>
                  </a:xfrm>
                </p:grpSpPr>
                <p:sp>
                  <p:nvSpPr>
                    <p:cNvPr id="52388" name="Shape 52388"/>
                    <p:cNvSpPr/>
                    <p:nvPr/>
                  </p:nvSpPr>
                  <p:spPr>
                    <a:xfrm flipV="1">
                      <a:off x="4292337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89" name="Shape 52389"/>
                    <p:cNvSpPr/>
                    <p:nvPr/>
                  </p:nvSpPr>
                  <p:spPr>
                    <a:xfrm flipV="1">
                      <a:off x="3641323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90" name="Shape 52390"/>
                    <p:cNvSpPr/>
                    <p:nvPr/>
                  </p:nvSpPr>
                  <p:spPr>
                    <a:xfrm flipV="1">
                      <a:off x="2990309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91" name="Shape 52391"/>
                    <p:cNvSpPr/>
                    <p:nvPr/>
                  </p:nvSpPr>
                  <p:spPr>
                    <a:xfrm flipV="1">
                      <a:off x="2237176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92" name="Shape 52392"/>
                    <p:cNvSpPr/>
                    <p:nvPr/>
                  </p:nvSpPr>
                  <p:spPr>
                    <a:xfrm flipV="1">
                      <a:off x="1484043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93" name="Shape 52393"/>
                    <p:cNvSpPr/>
                    <p:nvPr/>
                  </p:nvSpPr>
                  <p:spPr>
                    <a:xfrm flipV="1">
                      <a:off x="743257" y="0"/>
                      <a:ext cx="1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sp>
                  <p:nvSpPr>
                    <p:cNvPr id="52394" name="Shape 52394"/>
                    <p:cNvSpPr/>
                    <p:nvPr/>
                  </p:nvSpPr>
                  <p:spPr>
                    <a:xfrm flipV="1">
                      <a:off x="-1" y="0"/>
                      <a:ext cx="2" cy="3356527"/>
                    </a:xfrm>
                    <a:prstGeom prst="line">
                      <a:avLst/>
                    </a:prstGeom>
                    <a:noFill/>
                    <a:ln w="12700" cap="flat">
                      <a:solidFill>
                        <a:srgbClr val="E5E5E5"/>
                      </a:solidFill>
                      <a:prstDash val="solid"/>
                      <a:miter lim="400000"/>
                    </a:ln>
                    <a:effectLst/>
                  </p:spPr>
                  <p:txBody>
                    <a:bodyPr wrap="square" lIns="19049" tIns="19049" rIns="19049" bIns="19049" numCol="1" anchor="ctr">
                      <a:noAutofit/>
                    </a:bodyPr>
                    <a:lstStyle/>
                    <a:p>
                      <a:pPr defTabSz="412306">
                        <a:spcBef>
                          <a:spcPts val="0"/>
                        </a:spcBef>
                        <a:defRPr sz="2200">
                          <a:solidFill>
                            <a:srgbClr val="000000"/>
                          </a:solidFill>
                          <a:latin typeface="Helvetica Light"/>
                          <a:ea typeface="Helvetica Light"/>
                          <a:cs typeface="Helvetica Light"/>
                          <a:sym typeface="Helvetica Light"/>
                        </a:defRPr>
                      </a:pPr>
                      <a:endParaRPr sz="1547" dirty="0">
                        <a:solidFill>
                          <a:srgbClr val="000000"/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</p:grpSp>
              <p:grpSp>
                <p:nvGrpSpPr>
                  <p:cNvPr id="52416" name="Group 52416"/>
                  <p:cNvGrpSpPr/>
                  <p:nvPr/>
                </p:nvGrpSpPr>
                <p:grpSpPr>
                  <a:xfrm>
                    <a:off x="0" y="361579"/>
                    <a:ext cx="5079935" cy="2633763"/>
                    <a:chOff x="0" y="0"/>
                    <a:chExt cx="5079934" cy="2633762"/>
                  </a:xfrm>
                </p:grpSpPr>
                <p:grpSp>
                  <p:nvGrpSpPr>
                    <p:cNvPr id="52399" name="Group 52399"/>
                    <p:cNvGrpSpPr/>
                    <p:nvPr/>
                  </p:nvGrpSpPr>
                  <p:grpSpPr>
                    <a:xfrm>
                      <a:off x="0" y="0"/>
                      <a:ext cx="5079935" cy="157254"/>
                      <a:chOff x="0" y="0"/>
                      <a:chExt cx="5079934" cy="157253"/>
                    </a:xfrm>
                  </p:grpSpPr>
                  <p:sp>
                    <p:nvSpPr>
                      <p:cNvPr id="52396" name="Shape 52396"/>
                      <p:cNvSpPr/>
                      <p:nvPr/>
                    </p:nvSpPr>
                    <p:spPr>
                      <a:xfrm flipH="1">
                        <a:off x="0" y="0"/>
                        <a:ext cx="5079935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5E5E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397" name="Shape 52397"/>
                      <p:cNvSpPr/>
                      <p:nvPr/>
                    </p:nvSpPr>
                    <p:spPr>
                      <a:xfrm flipH="1">
                        <a:off x="33272" y="0"/>
                        <a:ext cx="3965248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398" name="Shape 52398"/>
                      <p:cNvSpPr/>
                      <p:nvPr/>
                    </p:nvSpPr>
                    <p:spPr>
                      <a:xfrm flipH="1">
                        <a:off x="0" y="0"/>
                        <a:ext cx="3142923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52403" name="Group 52403"/>
                    <p:cNvGrpSpPr/>
                    <p:nvPr/>
                  </p:nvGrpSpPr>
                  <p:grpSpPr>
                    <a:xfrm>
                      <a:off x="0" y="619127"/>
                      <a:ext cx="5079935" cy="157254"/>
                      <a:chOff x="0" y="0"/>
                      <a:chExt cx="5079934" cy="157253"/>
                    </a:xfrm>
                  </p:grpSpPr>
                  <p:sp>
                    <p:nvSpPr>
                      <p:cNvPr id="52400" name="Shape 52400"/>
                      <p:cNvSpPr/>
                      <p:nvPr/>
                    </p:nvSpPr>
                    <p:spPr>
                      <a:xfrm flipH="1">
                        <a:off x="0" y="0"/>
                        <a:ext cx="5079935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5E5E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01" name="Shape 52401"/>
                      <p:cNvSpPr/>
                      <p:nvPr/>
                    </p:nvSpPr>
                    <p:spPr>
                      <a:xfrm flipH="1">
                        <a:off x="33272" y="0"/>
                        <a:ext cx="4681428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6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02" name="Shape 52402"/>
                      <p:cNvSpPr/>
                      <p:nvPr/>
                    </p:nvSpPr>
                    <p:spPr>
                      <a:xfrm flipH="1">
                        <a:off x="0" y="0"/>
                        <a:ext cx="1425622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6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52407" name="Group 52407"/>
                    <p:cNvGrpSpPr/>
                    <p:nvPr/>
                  </p:nvGrpSpPr>
                  <p:grpSpPr>
                    <a:xfrm>
                      <a:off x="0" y="1238254"/>
                      <a:ext cx="5079935" cy="157255"/>
                      <a:chOff x="0" y="0"/>
                      <a:chExt cx="5079934" cy="157253"/>
                    </a:xfrm>
                  </p:grpSpPr>
                  <p:sp>
                    <p:nvSpPr>
                      <p:cNvPr id="52404" name="Shape 52404"/>
                      <p:cNvSpPr/>
                      <p:nvPr/>
                    </p:nvSpPr>
                    <p:spPr>
                      <a:xfrm flipH="1">
                        <a:off x="0" y="0"/>
                        <a:ext cx="5079935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5E5E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05" name="Shape 52405"/>
                      <p:cNvSpPr/>
                      <p:nvPr/>
                    </p:nvSpPr>
                    <p:spPr>
                      <a:xfrm flipH="1">
                        <a:off x="33272" y="0"/>
                        <a:ext cx="3698619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>
                          <a:lumMod val="100000"/>
                        </a:schemeClr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06" name="Shape 52406"/>
                      <p:cNvSpPr/>
                      <p:nvPr/>
                    </p:nvSpPr>
                    <p:spPr>
                      <a:xfrm flipH="1">
                        <a:off x="0" y="0"/>
                        <a:ext cx="2180643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>
                          <a:lumMod val="100000"/>
                        </a:schemeClr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52411" name="Group 52411"/>
                    <p:cNvGrpSpPr/>
                    <p:nvPr/>
                  </p:nvGrpSpPr>
                  <p:grpSpPr>
                    <a:xfrm>
                      <a:off x="0" y="1857381"/>
                      <a:ext cx="5079935" cy="157255"/>
                      <a:chOff x="0" y="0"/>
                      <a:chExt cx="5079934" cy="157253"/>
                    </a:xfrm>
                  </p:grpSpPr>
                  <p:sp>
                    <p:nvSpPr>
                      <p:cNvPr id="52408" name="Shape 52408"/>
                      <p:cNvSpPr/>
                      <p:nvPr/>
                    </p:nvSpPr>
                    <p:spPr>
                      <a:xfrm flipH="1">
                        <a:off x="0" y="0"/>
                        <a:ext cx="5079935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5E5E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09" name="Shape 52409"/>
                      <p:cNvSpPr/>
                      <p:nvPr/>
                    </p:nvSpPr>
                    <p:spPr>
                      <a:xfrm flipH="1">
                        <a:off x="33272" y="0"/>
                        <a:ext cx="4379399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10" name="Shape 52410"/>
                      <p:cNvSpPr/>
                      <p:nvPr/>
                    </p:nvSpPr>
                    <p:spPr>
                      <a:xfrm flipH="1">
                        <a:off x="0" y="0"/>
                        <a:ext cx="3142922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52415" name="Group 52415"/>
                    <p:cNvGrpSpPr/>
                    <p:nvPr/>
                  </p:nvGrpSpPr>
                  <p:grpSpPr>
                    <a:xfrm>
                      <a:off x="0" y="2476508"/>
                      <a:ext cx="5079935" cy="157255"/>
                      <a:chOff x="0" y="0"/>
                      <a:chExt cx="5079934" cy="157253"/>
                    </a:xfrm>
                  </p:grpSpPr>
                  <p:sp>
                    <p:nvSpPr>
                      <p:cNvPr id="52412" name="Shape 52412"/>
                      <p:cNvSpPr/>
                      <p:nvPr/>
                    </p:nvSpPr>
                    <p:spPr>
                      <a:xfrm flipH="1">
                        <a:off x="0" y="0"/>
                        <a:ext cx="5079935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rgbClr val="E5E5E5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13" name="Shape 52413"/>
                      <p:cNvSpPr/>
                      <p:nvPr/>
                    </p:nvSpPr>
                    <p:spPr>
                      <a:xfrm flipH="1">
                        <a:off x="33272" y="0"/>
                        <a:ext cx="3965248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52414" name="Shape 52414"/>
                      <p:cNvSpPr/>
                      <p:nvPr/>
                    </p:nvSpPr>
                    <p:spPr>
                      <a:xfrm flipH="1">
                        <a:off x="0" y="0"/>
                        <a:ext cx="3142922" cy="15725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19049" tIns="19049" rIns="19049" bIns="19049" numCol="1" anchor="ctr">
                        <a:noAutofit/>
                      </a:bodyPr>
                      <a:lstStyle/>
                      <a:p>
                        <a:pPr defTabSz="1219140">
                          <a:defRPr/>
                        </a:pPr>
                        <a:endParaRPr>
                          <a:solidFill>
                            <a:prstClr val="black"/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</p:grpSp>
            </p:grpSp>
          </p:grpSp>
        </p:grpSp>
        <p:grpSp>
          <p:nvGrpSpPr>
            <p:cNvPr id="52423" name="Group 52423"/>
            <p:cNvGrpSpPr/>
            <p:nvPr/>
          </p:nvGrpSpPr>
          <p:grpSpPr>
            <a:xfrm>
              <a:off x="2701" y="5244549"/>
              <a:ext cx="10474428" cy="2187469"/>
              <a:chOff x="0" y="0"/>
              <a:chExt cx="10474427" cy="2187467"/>
            </a:xfrm>
          </p:grpSpPr>
          <p:sp>
            <p:nvSpPr>
              <p:cNvPr id="52421" name="Shape 52421"/>
              <p:cNvSpPr/>
              <p:nvPr/>
            </p:nvSpPr>
            <p:spPr>
              <a:xfrm>
                <a:off x="0" y="531418"/>
                <a:ext cx="10474428" cy="165605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>
                <a:lvl1pPr algn="l" defTabSz="584200">
                  <a:lnSpc>
                    <a:spcPct val="110000"/>
                  </a:lnSpc>
                  <a:spcBef>
                    <a:spcPts val="3000"/>
                  </a:spcBef>
                  <a:defRPr sz="2000">
                    <a:solidFill>
                      <a:srgbClr val="4C4C4C"/>
                    </a:solidFill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pPr defTabSz="1218292">
                  <a:defRPr/>
                </a:pP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Lorem ipsum dolor sit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amet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,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consectetur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adipiscing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elit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.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Vestibulum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dignissim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nunc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nisi, ac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scelerisque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nulla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malesuada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id.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NunLorem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ipsum dolor sit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amet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,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consectetur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adipiscing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elit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.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Vestibulum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dignissim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nunc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nisi, ac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scelerisque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nulla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</a:t>
                </a:r>
                <a:r>
                  <a:rPr lang="en-US" altLang="zh-CN" sz="1333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malesuada</a:t>
                </a:r>
                <a:r>
                  <a:rPr lang="en-US" altLang="zh-CN" sz="1333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 id. Nun</a:t>
                </a:r>
                <a:endParaRPr lang="zh-CN" altLang="en-US" sz="1333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  <a:p>
                <a:pPr defTabSz="1218292">
                  <a:defRPr/>
                </a:pPr>
                <a:endParaRPr sz="1407" dirty="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52422" name="Shape 52422"/>
              <p:cNvSpPr/>
              <p:nvPr/>
            </p:nvSpPr>
            <p:spPr>
              <a:xfrm>
                <a:off x="0" y="0"/>
                <a:ext cx="10474428" cy="38095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>
                <a:lvl1pPr algn="l">
                  <a:lnSpc>
                    <a:spcPct val="100000"/>
                  </a:lnSpc>
                  <a:defRPr sz="2500">
                    <a:solidFill>
                      <a:srgbClr val="3483C9"/>
                    </a:solidFill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pPr defTabSz="1219140">
                  <a:defRPr/>
                </a:pPr>
                <a:r>
                  <a:rPr lang="zh-CN" altLang="en-US" sz="1753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rPr>
                  <a:t>点击此处添加标题</a:t>
                </a:r>
                <a:endParaRPr sz="1760"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17377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19" name="Freeform 1166"/>
          <p:cNvSpPr>
            <a:spLocks/>
          </p:cNvSpPr>
          <p:nvPr/>
        </p:nvSpPr>
        <p:spPr bwMode="auto">
          <a:xfrm>
            <a:off x="1854203" y="5265842"/>
            <a:ext cx="1159933" cy="472017"/>
          </a:xfrm>
          <a:custGeom>
            <a:avLst/>
            <a:gdLst>
              <a:gd name="T0" fmla="*/ 548 w 548"/>
              <a:gd name="T1" fmla="*/ 0 h 223"/>
              <a:gd name="T2" fmla="*/ 0 w 548"/>
              <a:gd name="T3" fmla="*/ 0 h 223"/>
              <a:gd name="T4" fmla="*/ 0 w 548"/>
              <a:gd name="T5" fmla="*/ 223 h 223"/>
              <a:gd name="T6" fmla="*/ 548 w 548"/>
              <a:gd name="T7" fmla="*/ 223 h 223"/>
              <a:gd name="T8" fmla="*/ 548 w 548"/>
              <a:gd name="T9" fmla="*/ 0 h 223"/>
              <a:gd name="T10" fmla="*/ 548 w 548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48" h="223">
                <a:moveTo>
                  <a:pt x="548" y="0"/>
                </a:moveTo>
                <a:lnTo>
                  <a:pt x="0" y="0"/>
                </a:lnTo>
                <a:lnTo>
                  <a:pt x="0" y="223"/>
                </a:lnTo>
                <a:lnTo>
                  <a:pt x="548" y="223"/>
                </a:lnTo>
                <a:lnTo>
                  <a:pt x="548" y="0"/>
                </a:lnTo>
                <a:lnTo>
                  <a:pt x="548" y="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 sz="2133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0" name="Freeform 1167"/>
          <p:cNvSpPr>
            <a:spLocks/>
          </p:cNvSpPr>
          <p:nvPr/>
        </p:nvSpPr>
        <p:spPr bwMode="auto">
          <a:xfrm>
            <a:off x="1786468" y="5198107"/>
            <a:ext cx="1295400" cy="607484"/>
          </a:xfrm>
          <a:custGeom>
            <a:avLst/>
            <a:gdLst>
              <a:gd name="T0" fmla="*/ 580 w 612"/>
              <a:gd name="T1" fmla="*/ 32 h 287"/>
              <a:gd name="T2" fmla="*/ 580 w 612"/>
              <a:gd name="T3" fmla="*/ 0 h 287"/>
              <a:gd name="T4" fmla="*/ 0 w 612"/>
              <a:gd name="T5" fmla="*/ 0 h 287"/>
              <a:gd name="T6" fmla="*/ 0 w 612"/>
              <a:gd name="T7" fmla="*/ 287 h 287"/>
              <a:gd name="T8" fmla="*/ 612 w 612"/>
              <a:gd name="T9" fmla="*/ 287 h 287"/>
              <a:gd name="T10" fmla="*/ 612 w 612"/>
              <a:gd name="T11" fmla="*/ 0 h 287"/>
              <a:gd name="T12" fmla="*/ 580 w 612"/>
              <a:gd name="T13" fmla="*/ 0 h 287"/>
              <a:gd name="T14" fmla="*/ 580 w 612"/>
              <a:gd name="T15" fmla="*/ 32 h 287"/>
              <a:gd name="T16" fmla="*/ 548 w 612"/>
              <a:gd name="T17" fmla="*/ 32 h 287"/>
              <a:gd name="T18" fmla="*/ 548 w 612"/>
              <a:gd name="T19" fmla="*/ 223 h 287"/>
              <a:gd name="T20" fmla="*/ 64 w 612"/>
              <a:gd name="T21" fmla="*/ 223 h 287"/>
              <a:gd name="T22" fmla="*/ 64 w 612"/>
              <a:gd name="T23" fmla="*/ 63 h 287"/>
              <a:gd name="T24" fmla="*/ 580 w 612"/>
              <a:gd name="T25" fmla="*/ 63 h 287"/>
              <a:gd name="T26" fmla="*/ 580 w 612"/>
              <a:gd name="T27" fmla="*/ 32 h 287"/>
              <a:gd name="T28" fmla="*/ 548 w 612"/>
              <a:gd name="T29" fmla="*/ 32 h 287"/>
              <a:gd name="T30" fmla="*/ 580 w 612"/>
              <a:gd name="T31" fmla="*/ 32 h 287"/>
              <a:gd name="T32" fmla="*/ 580 w 612"/>
              <a:gd name="T33" fmla="*/ 3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12" h="287">
                <a:moveTo>
                  <a:pt x="580" y="32"/>
                </a:moveTo>
                <a:lnTo>
                  <a:pt x="580" y="0"/>
                </a:lnTo>
                <a:lnTo>
                  <a:pt x="0" y="0"/>
                </a:lnTo>
                <a:lnTo>
                  <a:pt x="0" y="287"/>
                </a:lnTo>
                <a:lnTo>
                  <a:pt x="612" y="287"/>
                </a:lnTo>
                <a:lnTo>
                  <a:pt x="612" y="0"/>
                </a:lnTo>
                <a:lnTo>
                  <a:pt x="580" y="0"/>
                </a:lnTo>
                <a:lnTo>
                  <a:pt x="580" y="32"/>
                </a:lnTo>
                <a:lnTo>
                  <a:pt x="548" y="32"/>
                </a:lnTo>
                <a:lnTo>
                  <a:pt x="548" y="223"/>
                </a:lnTo>
                <a:lnTo>
                  <a:pt x="64" y="223"/>
                </a:lnTo>
                <a:lnTo>
                  <a:pt x="64" y="63"/>
                </a:lnTo>
                <a:lnTo>
                  <a:pt x="580" y="63"/>
                </a:lnTo>
                <a:lnTo>
                  <a:pt x="580" y="32"/>
                </a:lnTo>
                <a:lnTo>
                  <a:pt x="548" y="32"/>
                </a:lnTo>
                <a:lnTo>
                  <a:pt x="580" y="32"/>
                </a:lnTo>
                <a:lnTo>
                  <a:pt x="580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1" name="Freeform 1168"/>
          <p:cNvSpPr>
            <a:spLocks/>
          </p:cNvSpPr>
          <p:nvPr/>
        </p:nvSpPr>
        <p:spPr bwMode="auto">
          <a:xfrm>
            <a:off x="5071537" y="5265842"/>
            <a:ext cx="630767" cy="472017"/>
          </a:xfrm>
          <a:custGeom>
            <a:avLst/>
            <a:gdLst>
              <a:gd name="T0" fmla="*/ 298 w 298"/>
              <a:gd name="T1" fmla="*/ 0 h 223"/>
              <a:gd name="T2" fmla="*/ 0 w 298"/>
              <a:gd name="T3" fmla="*/ 0 h 223"/>
              <a:gd name="T4" fmla="*/ 0 w 298"/>
              <a:gd name="T5" fmla="*/ 223 h 223"/>
              <a:gd name="T6" fmla="*/ 298 w 298"/>
              <a:gd name="T7" fmla="*/ 223 h 223"/>
              <a:gd name="T8" fmla="*/ 298 w 298"/>
              <a:gd name="T9" fmla="*/ 0 h 223"/>
              <a:gd name="T10" fmla="*/ 298 w 298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8" h="223">
                <a:moveTo>
                  <a:pt x="298" y="0"/>
                </a:moveTo>
                <a:lnTo>
                  <a:pt x="0" y="0"/>
                </a:lnTo>
                <a:lnTo>
                  <a:pt x="0" y="223"/>
                </a:lnTo>
                <a:lnTo>
                  <a:pt x="298" y="223"/>
                </a:lnTo>
                <a:lnTo>
                  <a:pt x="298" y="0"/>
                </a:lnTo>
                <a:lnTo>
                  <a:pt x="298" y="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 sz="2133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2" name="Freeform 1169"/>
          <p:cNvSpPr>
            <a:spLocks/>
          </p:cNvSpPr>
          <p:nvPr/>
        </p:nvSpPr>
        <p:spPr bwMode="auto">
          <a:xfrm>
            <a:off x="5003804" y="5198107"/>
            <a:ext cx="766233" cy="607484"/>
          </a:xfrm>
          <a:custGeom>
            <a:avLst/>
            <a:gdLst>
              <a:gd name="T0" fmla="*/ 330 w 362"/>
              <a:gd name="T1" fmla="*/ 32 h 287"/>
              <a:gd name="T2" fmla="*/ 330 w 362"/>
              <a:gd name="T3" fmla="*/ 0 h 287"/>
              <a:gd name="T4" fmla="*/ 0 w 362"/>
              <a:gd name="T5" fmla="*/ 0 h 287"/>
              <a:gd name="T6" fmla="*/ 0 w 362"/>
              <a:gd name="T7" fmla="*/ 287 h 287"/>
              <a:gd name="T8" fmla="*/ 362 w 362"/>
              <a:gd name="T9" fmla="*/ 287 h 287"/>
              <a:gd name="T10" fmla="*/ 362 w 362"/>
              <a:gd name="T11" fmla="*/ 0 h 287"/>
              <a:gd name="T12" fmla="*/ 330 w 362"/>
              <a:gd name="T13" fmla="*/ 0 h 287"/>
              <a:gd name="T14" fmla="*/ 330 w 362"/>
              <a:gd name="T15" fmla="*/ 32 h 287"/>
              <a:gd name="T16" fmla="*/ 298 w 362"/>
              <a:gd name="T17" fmla="*/ 32 h 287"/>
              <a:gd name="T18" fmla="*/ 298 w 362"/>
              <a:gd name="T19" fmla="*/ 223 h 287"/>
              <a:gd name="T20" fmla="*/ 64 w 362"/>
              <a:gd name="T21" fmla="*/ 223 h 287"/>
              <a:gd name="T22" fmla="*/ 64 w 362"/>
              <a:gd name="T23" fmla="*/ 63 h 287"/>
              <a:gd name="T24" fmla="*/ 330 w 362"/>
              <a:gd name="T25" fmla="*/ 63 h 287"/>
              <a:gd name="T26" fmla="*/ 330 w 362"/>
              <a:gd name="T27" fmla="*/ 32 h 287"/>
              <a:gd name="T28" fmla="*/ 298 w 362"/>
              <a:gd name="T29" fmla="*/ 32 h 287"/>
              <a:gd name="T30" fmla="*/ 330 w 362"/>
              <a:gd name="T31" fmla="*/ 32 h 287"/>
              <a:gd name="T32" fmla="*/ 330 w 362"/>
              <a:gd name="T33" fmla="*/ 3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62" h="287">
                <a:moveTo>
                  <a:pt x="330" y="32"/>
                </a:moveTo>
                <a:lnTo>
                  <a:pt x="330" y="0"/>
                </a:lnTo>
                <a:lnTo>
                  <a:pt x="0" y="0"/>
                </a:lnTo>
                <a:lnTo>
                  <a:pt x="0" y="287"/>
                </a:lnTo>
                <a:lnTo>
                  <a:pt x="362" y="287"/>
                </a:lnTo>
                <a:lnTo>
                  <a:pt x="362" y="0"/>
                </a:lnTo>
                <a:lnTo>
                  <a:pt x="330" y="0"/>
                </a:lnTo>
                <a:lnTo>
                  <a:pt x="330" y="32"/>
                </a:lnTo>
                <a:lnTo>
                  <a:pt x="298" y="32"/>
                </a:lnTo>
                <a:lnTo>
                  <a:pt x="298" y="223"/>
                </a:lnTo>
                <a:lnTo>
                  <a:pt x="64" y="223"/>
                </a:lnTo>
                <a:lnTo>
                  <a:pt x="64" y="63"/>
                </a:lnTo>
                <a:lnTo>
                  <a:pt x="330" y="63"/>
                </a:lnTo>
                <a:lnTo>
                  <a:pt x="330" y="32"/>
                </a:lnTo>
                <a:lnTo>
                  <a:pt x="298" y="32"/>
                </a:lnTo>
                <a:lnTo>
                  <a:pt x="330" y="32"/>
                </a:lnTo>
                <a:lnTo>
                  <a:pt x="330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3" name="Freeform 1170"/>
          <p:cNvSpPr>
            <a:spLocks/>
          </p:cNvSpPr>
          <p:nvPr/>
        </p:nvSpPr>
        <p:spPr bwMode="auto">
          <a:xfrm>
            <a:off x="8604252" y="5265842"/>
            <a:ext cx="1608667" cy="472017"/>
          </a:xfrm>
          <a:custGeom>
            <a:avLst/>
            <a:gdLst>
              <a:gd name="T0" fmla="*/ 0 w 760"/>
              <a:gd name="T1" fmla="*/ 0 h 223"/>
              <a:gd name="T2" fmla="*/ 0 w 760"/>
              <a:gd name="T3" fmla="*/ 223 h 223"/>
              <a:gd name="T4" fmla="*/ 760 w 760"/>
              <a:gd name="T5" fmla="*/ 223 h 223"/>
              <a:gd name="T6" fmla="*/ 760 w 760"/>
              <a:gd name="T7" fmla="*/ 0 h 223"/>
              <a:gd name="T8" fmla="*/ 0 w 760"/>
              <a:gd name="T9" fmla="*/ 0 h 223"/>
              <a:gd name="T10" fmla="*/ 0 w 760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0" h="223">
                <a:moveTo>
                  <a:pt x="0" y="0"/>
                </a:moveTo>
                <a:lnTo>
                  <a:pt x="0" y="223"/>
                </a:lnTo>
                <a:lnTo>
                  <a:pt x="760" y="223"/>
                </a:lnTo>
                <a:lnTo>
                  <a:pt x="76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 sz="2133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4" name="Freeform 1171"/>
          <p:cNvSpPr>
            <a:spLocks/>
          </p:cNvSpPr>
          <p:nvPr/>
        </p:nvSpPr>
        <p:spPr bwMode="auto">
          <a:xfrm>
            <a:off x="8536519" y="5198107"/>
            <a:ext cx="1744133" cy="607484"/>
          </a:xfrm>
          <a:custGeom>
            <a:avLst/>
            <a:gdLst>
              <a:gd name="T0" fmla="*/ 32 w 824"/>
              <a:gd name="T1" fmla="*/ 32 h 287"/>
              <a:gd name="T2" fmla="*/ 0 w 824"/>
              <a:gd name="T3" fmla="*/ 32 h 287"/>
              <a:gd name="T4" fmla="*/ 0 w 824"/>
              <a:gd name="T5" fmla="*/ 287 h 287"/>
              <a:gd name="T6" fmla="*/ 824 w 824"/>
              <a:gd name="T7" fmla="*/ 287 h 287"/>
              <a:gd name="T8" fmla="*/ 824 w 824"/>
              <a:gd name="T9" fmla="*/ 0 h 287"/>
              <a:gd name="T10" fmla="*/ 0 w 824"/>
              <a:gd name="T11" fmla="*/ 0 h 287"/>
              <a:gd name="T12" fmla="*/ 0 w 824"/>
              <a:gd name="T13" fmla="*/ 32 h 287"/>
              <a:gd name="T14" fmla="*/ 32 w 824"/>
              <a:gd name="T15" fmla="*/ 32 h 287"/>
              <a:gd name="T16" fmla="*/ 32 w 824"/>
              <a:gd name="T17" fmla="*/ 63 h 287"/>
              <a:gd name="T18" fmla="*/ 760 w 824"/>
              <a:gd name="T19" fmla="*/ 63 h 287"/>
              <a:gd name="T20" fmla="*/ 760 w 824"/>
              <a:gd name="T21" fmla="*/ 223 h 287"/>
              <a:gd name="T22" fmla="*/ 64 w 824"/>
              <a:gd name="T23" fmla="*/ 223 h 287"/>
              <a:gd name="T24" fmla="*/ 64 w 824"/>
              <a:gd name="T25" fmla="*/ 32 h 287"/>
              <a:gd name="T26" fmla="*/ 32 w 824"/>
              <a:gd name="T27" fmla="*/ 32 h 287"/>
              <a:gd name="T28" fmla="*/ 32 w 824"/>
              <a:gd name="T29" fmla="*/ 63 h 287"/>
              <a:gd name="T30" fmla="*/ 32 w 824"/>
              <a:gd name="T31" fmla="*/ 32 h 287"/>
              <a:gd name="T32" fmla="*/ 32 w 824"/>
              <a:gd name="T33" fmla="*/ 3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24" h="287">
                <a:moveTo>
                  <a:pt x="32" y="32"/>
                </a:moveTo>
                <a:lnTo>
                  <a:pt x="0" y="32"/>
                </a:lnTo>
                <a:lnTo>
                  <a:pt x="0" y="287"/>
                </a:lnTo>
                <a:lnTo>
                  <a:pt x="824" y="287"/>
                </a:lnTo>
                <a:lnTo>
                  <a:pt x="824" y="0"/>
                </a:lnTo>
                <a:lnTo>
                  <a:pt x="0" y="0"/>
                </a:lnTo>
                <a:lnTo>
                  <a:pt x="0" y="32"/>
                </a:lnTo>
                <a:lnTo>
                  <a:pt x="32" y="32"/>
                </a:lnTo>
                <a:lnTo>
                  <a:pt x="32" y="63"/>
                </a:lnTo>
                <a:lnTo>
                  <a:pt x="760" y="63"/>
                </a:lnTo>
                <a:lnTo>
                  <a:pt x="760" y="223"/>
                </a:lnTo>
                <a:lnTo>
                  <a:pt x="64" y="223"/>
                </a:lnTo>
                <a:lnTo>
                  <a:pt x="64" y="32"/>
                </a:lnTo>
                <a:lnTo>
                  <a:pt x="32" y="32"/>
                </a:lnTo>
                <a:lnTo>
                  <a:pt x="32" y="63"/>
                </a:lnTo>
                <a:lnTo>
                  <a:pt x="32" y="32"/>
                </a:lnTo>
                <a:lnTo>
                  <a:pt x="32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5" name="Freeform 1172"/>
          <p:cNvSpPr>
            <a:spLocks/>
          </p:cNvSpPr>
          <p:nvPr/>
        </p:nvSpPr>
        <p:spPr bwMode="auto">
          <a:xfrm>
            <a:off x="5736170" y="5265842"/>
            <a:ext cx="2834217" cy="472017"/>
          </a:xfrm>
          <a:custGeom>
            <a:avLst/>
            <a:gdLst>
              <a:gd name="T0" fmla="*/ 1339 w 1339"/>
              <a:gd name="T1" fmla="*/ 0 h 223"/>
              <a:gd name="T2" fmla="*/ 0 w 1339"/>
              <a:gd name="T3" fmla="*/ 0 h 223"/>
              <a:gd name="T4" fmla="*/ 0 w 1339"/>
              <a:gd name="T5" fmla="*/ 223 h 223"/>
              <a:gd name="T6" fmla="*/ 1339 w 1339"/>
              <a:gd name="T7" fmla="*/ 223 h 223"/>
              <a:gd name="T8" fmla="*/ 1339 w 1339"/>
              <a:gd name="T9" fmla="*/ 0 h 223"/>
              <a:gd name="T10" fmla="*/ 1339 w 1339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39" h="223">
                <a:moveTo>
                  <a:pt x="1339" y="0"/>
                </a:moveTo>
                <a:lnTo>
                  <a:pt x="0" y="0"/>
                </a:lnTo>
                <a:lnTo>
                  <a:pt x="0" y="223"/>
                </a:lnTo>
                <a:lnTo>
                  <a:pt x="1339" y="223"/>
                </a:lnTo>
                <a:lnTo>
                  <a:pt x="1339" y="0"/>
                </a:lnTo>
                <a:lnTo>
                  <a:pt x="133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1219140">
              <a:defRPr/>
            </a:pPr>
            <a:endParaRPr lang="zh-CN" altLang="en-US" sz="2133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6" name="Freeform 1173"/>
          <p:cNvSpPr>
            <a:spLocks/>
          </p:cNvSpPr>
          <p:nvPr/>
        </p:nvSpPr>
        <p:spPr bwMode="auto">
          <a:xfrm>
            <a:off x="5668435" y="5198107"/>
            <a:ext cx="2969684" cy="607484"/>
          </a:xfrm>
          <a:custGeom>
            <a:avLst/>
            <a:gdLst>
              <a:gd name="T0" fmla="*/ 1371 w 1403"/>
              <a:gd name="T1" fmla="*/ 32 h 287"/>
              <a:gd name="T2" fmla="*/ 1371 w 1403"/>
              <a:gd name="T3" fmla="*/ 0 h 287"/>
              <a:gd name="T4" fmla="*/ 0 w 1403"/>
              <a:gd name="T5" fmla="*/ 0 h 287"/>
              <a:gd name="T6" fmla="*/ 0 w 1403"/>
              <a:gd name="T7" fmla="*/ 287 h 287"/>
              <a:gd name="T8" fmla="*/ 1403 w 1403"/>
              <a:gd name="T9" fmla="*/ 287 h 287"/>
              <a:gd name="T10" fmla="*/ 1403 w 1403"/>
              <a:gd name="T11" fmla="*/ 0 h 287"/>
              <a:gd name="T12" fmla="*/ 1371 w 1403"/>
              <a:gd name="T13" fmla="*/ 0 h 287"/>
              <a:gd name="T14" fmla="*/ 1371 w 1403"/>
              <a:gd name="T15" fmla="*/ 32 h 287"/>
              <a:gd name="T16" fmla="*/ 1339 w 1403"/>
              <a:gd name="T17" fmla="*/ 32 h 287"/>
              <a:gd name="T18" fmla="*/ 1339 w 1403"/>
              <a:gd name="T19" fmla="*/ 223 h 287"/>
              <a:gd name="T20" fmla="*/ 64 w 1403"/>
              <a:gd name="T21" fmla="*/ 223 h 287"/>
              <a:gd name="T22" fmla="*/ 64 w 1403"/>
              <a:gd name="T23" fmla="*/ 63 h 287"/>
              <a:gd name="T24" fmla="*/ 1371 w 1403"/>
              <a:gd name="T25" fmla="*/ 63 h 287"/>
              <a:gd name="T26" fmla="*/ 1371 w 1403"/>
              <a:gd name="T27" fmla="*/ 32 h 287"/>
              <a:gd name="T28" fmla="*/ 1339 w 1403"/>
              <a:gd name="T29" fmla="*/ 32 h 287"/>
              <a:gd name="T30" fmla="*/ 1371 w 1403"/>
              <a:gd name="T31" fmla="*/ 32 h 287"/>
              <a:gd name="T32" fmla="*/ 1371 w 1403"/>
              <a:gd name="T33" fmla="*/ 3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403" h="287">
                <a:moveTo>
                  <a:pt x="1371" y="32"/>
                </a:moveTo>
                <a:lnTo>
                  <a:pt x="1371" y="0"/>
                </a:lnTo>
                <a:lnTo>
                  <a:pt x="0" y="0"/>
                </a:lnTo>
                <a:lnTo>
                  <a:pt x="0" y="287"/>
                </a:lnTo>
                <a:lnTo>
                  <a:pt x="1403" y="287"/>
                </a:lnTo>
                <a:lnTo>
                  <a:pt x="1403" y="0"/>
                </a:lnTo>
                <a:lnTo>
                  <a:pt x="1371" y="0"/>
                </a:lnTo>
                <a:lnTo>
                  <a:pt x="1371" y="32"/>
                </a:lnTo>
                <a:lnTo>
                  <a:pt x="1339" y="32"/>
                </a:lnTo>
                <a:lnTo>
                  <a:pt x="1339" y="223"/>
                </a:lnTo>
                <a:lnTo>
                  <a:pt x="64" y="223"/>
                </a:lnTo>
                <a:lnTo>
                  <a:pt x="64" y="63"/>
                </a:lnTo>
                <a:lnTo>
                  <a:pt x="1371" y="63"/>
                </a:lnTo>
                <a:lnTo>
                  <a:pt x="1371" y="32"/>
                </a:lnTo>
                <a:lnTo>
                  <a:pt x="1339" y="32"/>
                </a:lnTo>
                <a:lnTo>
                  <a:pt x="1371" y="32"/>
                </a:lnTo>
                <a:lnTo>
                  <a:pt x="1371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7" name="Freeform 1174"/>
          <p:cNvSpPr>
            <a:spLocks/>
          </p:cNvSpPr>
          <p:nvPr/>
        </p:nvSpPr>
        <p:spPr bwMode="auto">
          <a:xfrm>
            <a:off x="3048001" y="5265842"/>
            <a:ext cx="1989667" cy="472017"/>
          </a:xfrm>
          <a:custGeom>
            <a:avLst/>
            <a:gdLst>
              <a:gd name="T0" fmla="*/ 940 w 940"/>
              <a:gd name="T1" fmla="*/ 0 h 223"/>
              <a:gd name="T2" fmla="*/ 0 w 940"/>
              <a:gd name="T3" fmla="*/ 0 h 223"/>
              <a:gd name="T4" fmla="*/ 0 w 940"/>
              <a:gd name="T5" fmla="*/ 223 h 223"/>
              <a:gd name="T6" fmla="*/ 940 w 940"/>
              <a:gd name="T7" fmla="*/ 223 h 223"/>
              <a:gd name="T8" fmla="*/ 940 w 940"/>
              <a:gd name="T9" fmla="*/ 0 h 223"/>
              <a:gd name="T10" fmla="*/ 940 w 940"/>
              <a:gd name="T11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40" h="223">
                <a:moveTo>
                  <a:pt x="940" y="0"/>
                </a:moveTo>
                <a:lnTo>
                  <a:pt x="0" y="0"/>
                </a:lnTo>
                <a:lnTo>
                  <a:pt x="0" y="223"/>
                </a:lnTo>
                <a:lnTo>
                  <a:pt x="940" y="223"/>
                </a:lnTo>
                <a:lnTo>
                  <a:pt x="940" y="0"/>
                </a:lnTo>
                <a:lnTo>
                  <a:pt x="94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pPr defTabSz="1219140">
              <a:defRPr/>
            </a:pPr>
            <a:endParaRPr lang="zh-CN" altLang="en-US" sz="2133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28" name="Freeform 1175"/>
          <p:cNvSpPr>
            <a:spLocks/>
          </p:cNvSpPr>
          <p:nvPr/>
        </p:nvSpPr>
        <p:spPr bwMode="auto">
          <a:xfrm>
            <a:off x="2980268" y="5198107"/>
            <a:ext cx="2125133" cy="607484"/>
          </a:xfrm>
          <a:custGeom>
            <a:avLst/>
            <a:gdLst>
              <a:gd name="T0" fmla="*/ 972 w 1004"/>
              <a:gd name="T1" fmla="*/ 32 h 287"/>
              <a:gd name="T2" fmla="*/ 972 w 1004"/>
              <a:gd name="T3" fmla="*/ 0 h 287"/>
              <a:gd name="T4" fmla="*/ 0 w 1004"/>
              <a:gd name="T5" fmla="*/ 0 h 287"/>
              <a:gd name="T6" fmla="*/ 0 w 1004"/>
              <a:gd name="T7" fmla="*/ 287 h 287"/>
              <a:gd name="T8" fmla="*/ 1004 w 1004"/>
              <a:gd name="T9" fmla="*/ 287 h 287"/>
              <a:gd name="T10" fmla="*/ 1004 w 1004"/>
              <a:gd name="T11" fmla="*/ 0 h 287"/>
              <a:gd name="T12" fmla="*/ 972 w 1004"/>
              <a:gd name="T13" fmla="*/ 0 h 287"/>
              <a:gd name="T14" fmla="*/ 972 w 1004"/>
              <a:gd name="T15" fmla="*/ 32 h 287"/>
              <a:gd name="T16" fmla="*/ 940 w 1004"/>
              <a:gd name="T17" fmla="*/ 32 h 287"/>
              <a:gd name="T18" fmla="*/ 940 w 1004"/>
              <a:gd name="T19" fmla="*/ 223 h 287"/>
              <a:gd name="T20" fmla="*/ 63 w 1004"/>
              <a:gd name="T21" fmla="*/ 223 h 287"/>
              <a:gd name="T22" fmla="*/ 63 w 1004"/>
              <a:gd name="T23" fmla="*/ 63 h 287"/>
              <a:gd name="T24" fmla="*/ 972 w 1004"/>
              <a:gd name="T25" fmla="*/ 63 h 287"/>
              <a:gd name="T26" fmla="*/ 972 w 1004"/>
              <a:gd name="T27" fmla="*/ 32 h 287"/>
              <a:gd name="T28" fmla="*/ 940 w 1004"/>
              <a:gd name="T29" fmla="*/ 32 h 287"/>
              <a:gd name="T30" fmla="*/ 972 w 1004"/>
              <a:gd name="T31" fmla="*/ 32 h 287"/>
              <a:gd name="T32" fmla="*/ 972 w 1004"/>
              <a:gd name="T33" fmla="*/ 3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4" h="287">
                <a:moveTo>
                  <a:pt x="972" y="32"/>
                </a:moveTo>
                <a:lnTo>
                  <a:pt x="972" y="0"/>
                </a:lnTo>
                <a:lnTo>
                  <a:pt x="0" y="0"/>
                </a:lnTo>
                <a:lnTo>
                  <a:pt x="0" y="287"/>
                </a:lnTo>
                <a:lnTo>
                  <a:pt x="1004" y="287"/>
                </a:lnTo>
                <a:lnTo>
                  <a:pt x="1004" y="0"/>
                </a:lnTo>
                <a:lnTo>
                  <a:pt x="972" y="0"/>
                </a:lnTo>
                <a:lnTo>
                  <a:pt x="972" y="32"/>
                </a:lnTo>
                <a:lnTo>
                  <a:pt x="940" y="32"/>
                </a:lnTo>
                <a:lnTo>
                  <a:pt x="940" y="223"/>
                </a:lnTo>
                <a:lnTo>
                  <a:pt x="63" y="223"/>
                </a:lnTo>
                <a:lnTo>
                  <a:pt x="63" y="63"/>
                </a:lnTo>
                <a:lnTo>
                  <a:pt x="972" y="63"/>
                </a:lnTo>
                <a:lnTo>
                  <a:pt x="972" y="32"/>
                </a:lnTo>
                <a:lnTo>
                  <a:pt x="940" y="32"/>
                </a:lnTo>
                <a:lnTo>
                  <a:pt x="972" y="32"/>
                </a:lnTo>
                <a:lnTo>
                  <a:pt x="972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4" name="Freeform 1181"/>
          <p:cNvSpPr>
            <a:spLocks/>
          </p:cNvSpPr>
          <p:nvPr/>
        </p:nvSpPr>
        <p:spPr bwMode="auto">
          <a:xfrm>
            <a:off x="2573870" y="2768176"/>
            <a:ext cx="12700" cy="2620433"/>
          </a:xfrm>
          <a:custGeom>
            <a:avLst/>
            <a:gdLst>
              <a:gd name="T0" fmla="*/ 0 w 6"/>
              <a:gd name="T1" fmla="*/ 5 h 1238"/>
              <a:gd name="T2" fmla="*/ 0 w 6"/>
              <a:gd name="T3" fmla="*/ 1238 h 1238"/>
              <a:gd name="T4" fmla="*/ 6 w 6"/>
              <a:gd name="T5" fmla="*/ 1238 h 1238"/>
              <a:gd name="T6" fmla="*/ 6 w 6"/>
              <a:gd name="T7" fmla="*/ 0 h 12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1238">
                <a:moveTo>
                  <a:pt x="0" y="5"/>
                </a:moveTo>
                <a:lnTo>
                  <a:pt x="0" y="1238"/>
                </a:lnTo>
                <a:lnTo>
                  <a:pt x="6" y="1238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2" name="TextBox 1211"/>
          <p:cNvSpPr txBox="1"/>
          <p:nvPr/>
        </p:nvSpPr>
        <p:spPr bwMode="auto">
          <a:xfrm>
            <a:off x="8764500" y="5826228"/>
            <a:ext cx="1384517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219140">
              <a:defRPr/>
            </a:pPr>
            <a:r>
              <a:rPr lang="en-US" altLang="zh-CN" sz="1867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2022</a:t>
            </a:r>
            <a:endParaRPr lang="zh-CN" altLang="en-US" sz="1867" spc="4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3" name="TextBox 1212"/>
          <p:cNvSpPr txBox="1"/>
          <p:nvPr/>
        </p:nvSpPr>
        <p:spPr bwMode="auto">
          <a:xfrm>
            <a:off x="6488688" y="5826228"/>
            <a:ext cx="1384517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219140">
              <a:defRPr/>
            </a:pPr>
            <a:r>
              <a:rPr lang="en-US" altLang="zh-CN" sz="1867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2021</a:t>
            </a:r>
            <a:endParaRPr lang="zh-CN" altLang="en-US" sz="1867" spc="4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4" name="TextBox 1213"/>
          <p:cNvSpPr txBox="1"/>
          <p:nvPr/>
        </p:nvSpPr>
        <p:spPr bwMode="auto">
          <a:xfrm>
            <a:off x="4727492" y="5826228"/>
            <a:ext cx="1384517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219140">
              <a:defRPr/>
            </a:pPr>
            <a:r>
              <a:rPr lang="en-US" altLang="zh-CN" sz="1867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2020</a:t>
            </a:r>
            <a:endParaRPr lang="zh-CN" altLang="en-US" sz="1867" spc="4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5" name="TextBox 1214"/>
          <p:cNvSpPr txBox="1"/>
          <p:nvPr/>
        </p:nvSpPr>
        <p:spPr bwMode="auto">
          <a:xfrm>
            <a:off x="3350576" y="5826228"/>
            <a:ext cx="1384517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219140">
              <a:defRPr/>
            </a:pPr>
            <a:r>
              <a:rPr lang="en-US" altLang="zh-CN" sz="1867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2019</a:t>
            </a:r>
            <a:endParaRPr lang="zh-CN" altLang="en-US" sz="1867" spc="4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6" name="TextBox 1215"/>
          <p:cNvSpPr txBox="1"/>
          <p:nvPr/>
        </p:nvSpPr>
        <p:spPr bwMode="auto">
          <a:xfrm>
            <a:off x="1788708" y="5826228"/>
            <a:ext cx="1384517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1219140">
              <a:defRPr/>
            </a:pPr>
            <a:r>
              <a:rPr lang="en-US" altLang="zh-CN" sz="1867" spc="4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2018</a:t>
            </a:r>
            <a:endParaRPr lang="zh-CN" altLang="en-US" sz="1867" spc="4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17" name="矩形 1"/>
          <p:cNvSpPr>
            <a:spLocks noChangeArrowheads="1"/>
          </p:cNvSpPr>
          <p:nvPr/>
        </p:nvSpPr>
        <p:spPr bwMode="auto">
          <a:xfrm>
            <a:off x="1366080" y="1450133"/>
            <a:ext cx="2453217" cy="159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140">
              <a:lnSpc>
                <a:spcPct val="150000"/>
              </a:lnSpc>
              <a:defRPr/>
            </a:pP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en-US" sz="1333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cxnSp>
        <p:nvCxnSpPr>
          <p:cNvPr id="1226" name="直接连接符 1225"/>
          <p:cNvCxnSpPr>
            <a:stCxn id="84131" idx="4"/>
          </p:cNvCxnSpPr>
          <p:nvPr/>
        </p:nvCxnSpPr>
        <p:spPr>
          <a:xfrm flipV="1">
            <a:off x="2580219" y="3164256"/>
            <a:ext cx="5292" cy="2370403"/>
          </a:xfrm>
          <a:prstGeom prst="line">
            <a:avLst/>
          </a:prstGeom>
          <a:solidFill>
            <a:srgbClr val="070606"/>
          </a:solidFill>
          <a:ln w="9525">
            <a:solidFill>
              <a:srgbClr val="000000"/>
            </a:solidFill>
            <a:round/>
            <a:headEnd/>
            <a:tailEnd/>
          </a:ln>
        </p:spPr>
      </p:cxnSp>
      <p:sp>
        <p:nvSpPr>
          <p:cNvPr id="84129" name="Oval 1176"/>
          <p:cNvSpPr>
            <a:spLocks noChangeArrowheads="1"/>
          </p:cNvSpPr>
          <p:nvPr/>
        </p:nvSpPr>
        <p:spPr bwMode="auto">
          <a:xfrm>
            <a:off x="2495552" y="5388608"/>
            <a:ext cx="169333" cy="17991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0" name="Freeform 1177"/>
          <p:cNvSpPr>
            <a:spLocks/>
          </p:cNvSpPr>
          <p:nvPr/>
        </p:nvSpPr>
        <p:spPr bwMode="auto">
          <a:xfrm>
            <a:off x="2484970" y="5388607"/>
            <a:ext cx="190500" cy="190500"/>
          </a:xfrm>
          <a:custGeom>
            <a:avLst/>
            <a:gdLst>
              <a:gd name="T0" fmla="*/ 1 w 17"/>
              <a:gd name="T1" fmla="*/ 8 h 17"/>
              <a:gd name="T2" fmla="*/ 0 w 17"/>
              <a:gd name="T3" fmla="*/ 8 h 17"/>
              <a:gd name="T4" fmla="*/ 8 w 17"/>
              <a:gd name="T5" fmla="*/ 17 h 17"/>
              <a:gd name="T6" fmla="*/ 17 w 17"/>
              <a:gd name="T7" fmla="*/ 8 h 17"/>
              <a:gd name="T8" fmla="*/ 8 w 17"/>
              <a:gd name="T9" fmla="*/ 0 h 17"/>
              <a:gd name="T10" fmla="*/ 0 w 17"/>
              <a:gd name="T11" fmla="*/ 8 h 17"/>
              <a:gd name="T12" fmla="*/ 1 w 17"/>
              <a:gd name="T13" fmla="*/ 8 h 17"/>
              <a:gd name="T14" fmla="*/ 1 w 17"/>
              <a:gd name="T15" fmla="*/ 8 h 17"/>
              <a:gd name="T16" fmla="*/ 8 w 17"/>
              <a:gd name="T17" fmla="*/ 1 h 17"/>
              <a:gd name="T18" fmla="*/ 15 w 17"/>
              <a:gd name="T19" fmla="*/ 8 h 17"/>
              <a:gd name="T20" fmla="*/ 8 w 17"/>
              <a:gd name="T21" fmla="*/ 15 h 17"/>
              <a:gd name="T22" fmla="*/ 1 w 17"/>
              <a:gd name="T23" fmla="*/ 8 h 17"/>
              <a:gd name="T24" fmla="*/ 1 w 17"/>
              <a:gd name="T25" fmla="*/ 8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" h="17">
                <a:moveTo>
                  <a:pt x="1" y="8"/>
                </a:moveTo>
                <a:cubicBezTo>
                  <a:pt x="0" y="8"/>
                  <a:pt x="0" y="8"/>
                  <a:pt x="0" y="8"/>
                </a:cubicBezTo>
                <a:cubicBezTo>
                  <a:pt x="0" y="13"/>
                  <a:pt x="4" y="17"/>
                  <a:pt x="8" y="17"/>
                </a:cubicBezTo>
                <a:cubicBezTo>
                  <a:pt x="13" y="17"/>
                  <a:pt x="17" y="13"/>
                  <a:pt x="17" y="8"/>
                </a:cubicBezTo>
                <a:cubicBezTo>
                  <a:pt x="17" y="4"/>
                  <a:pt x="13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8"/>
                  <a:pt x="1" y="8"/>
                  <a:pt x="1" y="8"/>
                </a:cubicBezTo>
                <a:cubicBezTo>
                  <a:pt x="1" y="4"/>
                  <a:pt x="5" y="1"/>
                  <a:pt x="8" y="1"/>
                </a:cubicBezTo>
                <a:cubicBezTo>
                  <a:pt x="12" y="1"/>
                  <a:pt x="15" y="4"/>
                  <a:pt x="15" y="8"/>
                </a:cubicBezTo>
                <a:cubicBezTo>
                  <a:pt x="15" y="12"/>
                  <a:pt x="12" y="15"/>
                  <a:pt x="8" y="15"/>
                </a:cubicBezTo>
                <a:cubicBezTo>
                  <a:pt x="5" y="15"/>
                  <a:pt x="1" y="12"/>
                  <a:pt x="1" y="8"/>
                </a:cubicBezTo>
                <a:cubicBezTo>
                  <a:pt x="1" y="8"/>
                  <a:pt x="1" y="8"/>
                  <a:pt x="1" y="8"/>
                </a:cubicBezTo>
                <a:close/>
              </a:path>
            </a:pathLst>
          </a:cu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1" name="Oval 1178"/>
          <p:cNvSpPr>
            <a:spLocks noChangeArrowheads="1"/>
          </p:cNvSpPr>
          <p:nvPr/>
        </p:nvSpPr>
        <p:spPr bwMode="auto">
          <a:xfrm>
            <a:off x="2529417" y="5433057"/>
            <a:ext cx="101600" cy="101600"/>
          </a:xfrm>
          <a:prstGeom prst="ellipse">
            <a:avLst/>
          </a:pr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2" name="Freeform 1179"/>
          <p:cNvSpPr>
            <a:spLocks/>
          </p:cNvSpPr>
          <p:nvPr/>
        </p:nvSpPr>
        <p:spPr bwMode="auto">
          <a:xfrm>
            <a:off x="2529417" y="5433057"/>
            <a:ext cx="101600" cy="101600"/>
          </a:xfrm>
          <a:custGeom>
            <a:avLst/>
            <a:gdLst>
              <a:gd name="T0" fmla="*/ 0 w 9"/>
              <a:gd name="T1" fmla="*/ 4 h 9"/>
              <a:gd name="T2" fmla="*/ 0 w 9"/>
              <a:gd name="T3" fmla="*/ 4 h 9"/>
              <a:gd name="T4" fmla="*/ 4 w 9"/>
              <a:gd name="T5" fmla="*/ 9 h 9"/>
              <a:gd name="T6" fmla="*/ 9 w 9"/>
              <a:gd name="T7" fmla="*/ 4 h 9"/>
              <a:gd name="T8" fmla="*/ 4 w 9"/>
              <a:gd name="T9" fmla="*/ 0 h 9"/>
              <a:gd name="T10" fmla="*/ 0 w 9"/>
              <a:gd name="T11" fmla="*/ 4 h 9"/>
              <a:gd name="T12" fmla="*/ 0 w 9"/>
              <a:gd name="T13" fmla="*/ 4 h 9"/>
              <a:gd name="T14" fmla="*/ 0 w 9"/>
              <a:gd name="T15" fmla="*/ 4 h 9"/>
              <a:gd name="T16" fmla="*/ 4 w 9"/>
              <a:gd name="T17" fmla="*/ 0 h 9"/>
              <a:gd name="T18" fmla="*/ 9 w 9"/>
              <a:gd name="T19" fmla="*/ 4 h 9"/>
              <a:gd name="T20" fmla="*/ 4 w 9"/>
              <a:gd name="T21" fmla="*/ 9 h 9"/>
              <a:gd name="T22" fmla="*/ 0 w 9"/>
              <a:gd name="T23" fmla="*/ 4 h 9"/>
              <a:gd name="T24" fmla="*/ 0 w 9"/>
              <a:gd name="T25" fmla="*/ 4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9">
                <a:moveTo>
                  <a:pt x="0" y="4"/>
                </a:moveTo>
                <a:cubicBezTo>
                  <a:pt x="0" y="4"/>
                  <a:pt x="0" y="4"/>
                  <a:pt x="0" y="4"/>
                </a:cubicBezTo>
                <a:cubicBezTo>
                  <a:pt x="0" y="7"/>
                  <a:pt x="2" y="9"/>
                  <a:pt x="4" y="9"/>
                </a:cubicBezTo>
                <a:cubicBezTo>
                  <a:pt x="7" y="9"/>
                  <a:pt x="9" y="7"/>
                  <a:pt x="9" y="4"/>
                </a:cubicBezTo>
                <a:cubicBezTo>
                  <a:pt x="9" y="2"/>
                  <a:pt x="7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7" y="0"/>
                  <a:pt x="9" y="2"/>
                  <a:pt x="9" y="4"/>
                </a:cubicBezTo>
                <a:cubicBezTo>
                  <a:pt x="9" y="7"/>
                  <a:pt x="7" y="9"/>
                  <a:pt x="4" y="9"/>
                </a:cubicBezTo>
                <a:cubicBezTo>
                  <a:pt x="2" y="9"/>
                  <a:pt x="0" y="7"/>
                  <a:pt x="0" y="4"/>
                </a:cubicBezTo>
                <a:cubicBezTo>
                  <a:pt x="0" y="4"/>
                  <a:pt x="0" y="4"/>
                  <a:pt x="0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cxnSp>
        <p:nvCxnSpPr>
          <p:cNvPr id="1228" name="直接连接符 1227"/>
          <p:cNvCxnSpPr/>
          <p:nvPr/>
        </p:nvCxnSpPr>
        <p:spPr>
          <a:xfrm flipV="1">
            <a:off x="5393499" y="3980528"/>
            <a:ext cx="0" cy="1554131"/>
          </a:xfrm>
          <a:prstGeom prst="line">
            <a:avLst/>
          </a:prstGeom>
          <a:solidFill>
            <a:srgbClr val="070606"/>
          </a:solidFill>
          <a:ln w="9525">
            <a:solidFill>
              <a:srgbClr val="000000"/>
            </a:solidFill>
            <a:round/>
            <a:headEnd/>
            <a:tailEnd/>
          </a:ln>
        </p:spPr>
      </p:cxnSp>
      <p:cxnSp>
        <p:nvCxnSpPr>
          <p:cNvPr id="1229" name="直接连接符 1228"/>
          <p:cNvCxnSpPr/>
          <p:nvPr/>
        </p:nvCxnSpPr>
        <p:spPr>
          <a:xfrm flipV="1">
            <a:off x="8974901" y="2825504"/>
            <a:ext cx="6351" cy="2709155"/>
          </a:xfrm>
          <a:prstGeom prst="line">
            <a:avLst/>
          </a:prstGeom>
          <a:solidFill>
            <a:srgbClr val="070606"/>
          </a:solidFill>
          <a:ln w="9525">
            <a:solidFill>
              <a:srgbClr val="000000"/>
            </a:solidFill>
            <a:round/>
            <a:headEnd/>
            <a:tailEnd/>
          </a:ln>
        </p:spPr>
      </p:cxnSp>
      <p:sp>
        <p:nvSpPr>
          <p:cNvPr id="84135" name="Oval 1182"/>
          <p:cNvSpPr>
            <a:spLocks noChangeArrowheads="1"/>
          </p:cNvSpPr>
          <p:nvPr/>
        </p:nvSpPr>
        <p:spPr bwMode="auto">
          <a:xfrm>
            <a:off x="5319184" y="5411892"/>
            <a:ext cx="169333" cy="17991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6" name="Freeform 1183"/>
          <p:cNvSpPr>
            <a:spLocks/>
          </p:cNvSpPr>
          <p:nvPr/>
        </p:nvSpPr>
        <p:spPr bwMode="auto">
          <a:xfrm>
            <a:off x="5308603" y="5399191"/>
            <a:ext cx="190500" cy="203200"/>
          </a:xfrm>
          <a:custGeom>
            <a:avLst/>
            <a:gdLst>
              <a:gd name="T0" fmla="*/ 1 w 17"/>
              <a:gd name="T1" fmla="*/ 9 h 18"/>
              <a:gd name="T2" fmla="*/ 0 w 17"/>
              <a:gd name="T3" fmla="*/ 9 h 18"/>
              <a:gd name="T4" fmla="*/ 8 w 17"/>
              <a:gd name="T5" fmla="*/ 18 h 18"/>
              <a:gd name="T6" fmla="*/ 17 w 17"/>
              <a:gd name="T7" fmla="*/ 9 h 18"/>
              <a:gd name="T8" fmla="*/ 8 w 17"/>
              <a:gd name="T9" fmla="*/ 0 h 18"/>
              <a:gd name="T10" fmla="*/ 0 w 17"/>
              <a:gd name="T11" fmla="*/ 9 h 18"/>
              <a:gd name="T12" fmla="*/ 1 w 17"/>
              <a:gd name="T13" fmla="*/ 9 h 18"/>
              <a:gd name="T14" fmla="*/ 1 w 17"/>
              <a:gd name="T15" fmla="*/ 9 h 18"/>
              <a:gd name="T16" fmla="*/ 8 w 17"/>
              <a:gd name="T17" fmla="*/ 2 h 18"/>
              <a:gd name="T18" fmla="*/ 15 w 17"/>
              <a:gd name="T19" fmla="*/ 9 h 18"/>
              <a:gd name="T20" fmla="*/ 8 w 17"/>
              <a:gd name="T21" fmla="*/ 16 h 18"/>
              <a:gd name="T22" fmla="*/ 1 w 17"/>
              <a:gd name="T23" fmla="*/ 9 h 18"/>
              <a:gd name="T24" fmla="*/ 1 w 17"/>
              <a:gd name="T25" fmla="*/ 9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" h="18">
                <a:moveTo>
                  <a:pt x="1" y="9"/>
                </a:moveTo>
                <a:cubicBezTo>
                  <a:pt x="0" y="9"/>
                  <a:pt x="0" y="9"/>
                  <a:pt x="0" y="9"/>
                </a:cubicBezTo>
                <a:cubicBezTo>
                  <a:pt x="0" y="14"/>
                  <a:pt x="4" y="18"/>
                  <a:pt x="8" y="18"/>
                </a:cubicBezTo>
                <a:cubicBezTo>
                  <a:pt x="13" y="18"/>
                  <a:pt x="17" y="14"/>
                  <a:pt x="17" y="9"/>
                </a:cubicBezTo>
                <a:cubicBezTo>
                  <a:pt x="17" y="4"/>
                  <a:pt x="13" y="0"/>
                  <a:pt x="8" y="0"/>
                </a:cubicBezTo>
                <a:cubicBezTo>
                  <a:pt x="4" y="0"/>
                  <a:pt x="0" y="4"/>
                  <a:pt x="0" y="9"/>
                </a:cubicBezTo>
                <a:cubicBezTo>
                  <a:pt x="1" y="9"/>
                  <a:pt x="1" y="9"/>
                  <a:pt x="1" y="9"/>
                </a:cubicBezTo>
                <a:cubicBezTo>
                  <a:pt x="1" y="9"/>
                  <a:pt x="1" y="9"/>
                  <a:pt x="1" y="9"/>
                </a:cubicBezTo>
                <a:cubicBezTo>
                  <a:pt x="1" y="5"/>
                  <a:pt x="5" y="2"/>
                  <a:pt x="8" y="2"/>
                </a:cubicBezTo>
                <a:cubicBezTo>
                  <a:pt x="12" y="2"/>
                  <a:pt x="15" y="5"/>
                  <a:pt x="15" y="9"/>
                </a:cubicBezTo>
                <a:cubicBezTo>
                  <a:pt x="15" y="13"/>
                  <a:pt x="12" y="16"/>
                  <a:pt x="8" y="16"/>
                </a:cubicBezTo>
                <a:cubicBezTo>
                  <a:pt x="5" y="16"/>
                  <a:pt x="1" y="13"/>
                  <a:pt x="1" y="9"/>
                </a:cubicBezTo>
                <a:cubicBezTo>
                  <a:pt x="1" y="9"/>
                  <a:pt x="1" y="9"/>
                  <a:pt x="1" y="9"/>
                </a:cubicBezTo>
                <a:close/>
              </a:path>
            </a:pathLst>
          </a:cu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7" name="Oval 1184"/>
          <p:cNvSpPr>
            <a:spLocks noChangeArrowheads="1"/>
          </p:cNvSpPr>
          <p:nvPr/>
        </p:nvSpPr>
        <p:spPr bwMode="auto">
          <a:xfrm>
            <a:off x="5353051" y="5456340"/>
            <a:ext cx="101600" cy="101600"/>
          </a:xfrm>
          <a:prstGeom prst="ellipse">
            <a:avLst/>
          </a:pr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38" name="Freeform 1185"/>
          <p:cNvSpPr>
            <a:spLocks/>
          </p:cNvSpPr>
          <p:nvPr/>
        </p:nvSpPr>
        <p:spPr bwMode="auto">
          <a:xfrm>
            <a:off x="5353051" y="5445757"/>
            <a:ext cx="101600" cy="112184"/>
          </a:xfrm>
          <a:custGeom>
            <a:avLst/>
            <a:gdLst>
              <a:gd name="T0" fmla="*/ 0 w 9"/>
              <a:gd name="T1" fmla="*/ 5 h 10"/>
              <a:gd name="T2" fmla="*/ 0 w 9"/>
              <a:gd name="T3" fmla="*/ 5 h 10"/>
              <a:gd name="T4" fmla="*/ 4 w 9"/>
              <a:gd name="T5" fmla="*/ 10 h 10"/>
              <a:gd name="T6" fmla="*/ 9 w 9"/>
              <a:gd name="T7" fmla="*/ 5 h 10"/>
              <a:gd name="T8" fmla="*/ 4 w 9"/>
              <a:gd name="T9" fmla="*/ 0 h 10"/>
              <a:gd name="T10" fmla="*/ 0 w 9"/>
              <a:gd name="T11" fmla="*/ 5 h 10"/>
              <a:gd name="T12" fmla="*/ 0 w 9"/>
              <a:gd name="T13" fmla="*/ 5 h 10"/>
              <a:gd name="T14" fmla="*/ 0 w 9"/>
              <a:gd name="T15" fmla="*/ 5 h 10"/>
              <a:gd name="T16" fmla="*/ 4 w 9"/>
              <a:gd name="T17" fmla="*/ 1 h 10"/>
              <a:gd name="T18" fmla="*/ 9 w 9"/>
              <a:gd name="T19" fmla="*/ 5 h 10"/>
              <a:gd name="T20" fmla="*/ 4 w 9"/>
              <a:gd name="T21" fmla="*/ 10 h 10"/>
              <a:gd name="T22" fmla="*/ 0 w 9"/>
              <a:gd name="T23" fmla="*/ 5 h 10"/>
              <a:gd name="T24" fmla="*/ 0 w 9"/>
              <a:gd name="T2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10">
                <a:moveTo>
                  <a:pt x="0" y="5"/>
                </a:moveTo>
                <a:cubicBezTo>
                  <a:pt x="0" y="5"/>
                  <a:pt x="0" y="5"/>
                  <a:pt x="0" y="5"/>
                </a:cubicBezTo>
                <a:cubicBezTo>
                  <a:pt x="0" y="8"/>
                  <a:pt x="2" y="10"/>
                  <a:pt x="4" y="10"/>
                </a:cubicBezTo>
                <a:cubicBezTo>
                  <a:pt x="7" y="10"/>
                  <a:pt x="9" y="8"/>
                  <a:pt x="9" y="5"/>
                </a:cubicBezTo>
                <a:cubicBezTo>
                  <a:pt x="9" y="3"/>
                  <a:pt x="7" y="0"/>
                  <a:pt x="4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1"/>
                  <a:pt x="4" y="1"/>
                </a:cubicBezTo>
                <a:cubicBezTo>
                  <a:pt x="7" y="1"/>
                  <a:pt x="9" y="3"/>
                  <a:pt x="9" y="5"/>
                </a:cubicBezTo>
                <a:cubicBezTo>
                  <a:pt x="9" y="8"/>
                  <a:pt x="7" y="10"/>
                  <a:pt x="4" y="10"/>
                </a:cubicBezTo>
                <a:cubicBezTo>
                  <a:pt x="2" y="10"/>
                  <a:pt x="0" y="8"/>
                  <a:pt x="0" y="5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40" name="Oval 1187"/>
          <p:cNvSpPr>
            <a:spLocks noChangeArrowheads="1"/>
          </p:cNvSpPr>
          <p:nvPr/>
        </p:nvSpPr>
        <p:spPr bwMode="auto">
          <a:xfrm>
            <a:off x="8885768" y="5411892"/>
            <a:ext cx="179917" cy="17991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41" name="Freeform 1188"/>
          <p:cNvSpPr>
            <a:spLocks/>
          </p:cNvSpPr>
          <p:nvPr/>
        </p:nvSpPr>
        <p:spPr bwMode="auto">
          <a:xfrm>
            <a:off x="8875184" y="5399191"/>
            <a:ext cx="203200" cy="203200"/>
          </a:xfrm>
          <a:custGeom>
            <a:avLst/>
            <a:gdLst>
              <a:gd name="T0" fmla="*/ 1 w 18"/>
              <a:gd name="T1" fmla="*/ 9 h 18"/>
              <a:gd name="T2" fmla="*/ 0 w 18"/>
              <a:gd name="T3" fmla="*/ 9 h 18"/>
              <a:gd name="T4" fmla="*/ 9 w 18"/>
              <a:gd name="T5" fmla="*/ 18 h 18"/>
              <a:gd name="T6" fmla="*/ 18 w 18"/>
              <a:gd name="T7" fmla="*/ 9 h 18"/>
              <a:gd name="T8" fmla="*/ 9 w 18"/>
              <a:gd name="T9" fmla="*/ 0 h 18"/>
              <a:gd name="T10" fmla="*/ 0 w 18"/>
              <a:gd name="T11" fmla="*/ 9 h 18"/>
              <a:gd name="T12" fmla="*/ 1 w 18"/>
              <a:gd name="T13" fmla="*/ 9 h 18"/>
              <a:gd name="T14" fmla="*/ 2 w 18"/>
              <a:gd name="T15" fmla="*/ 9 h 18"/>
              <a:gd name="T16" fmla="*/ 9 w 18"/>
              <a:gd name="T17" fmla="*/ 2 h 18"/>
              <a:gd name="T18" fmla="*/ 16 w 18"/>
              <a:gd name="T19" fmla="*/ 9 h 18"/>
              <a:gd name="T20" fmla="*/ 9 w 18"/>
              <a:gd name="T21" fmla="*/ 16 h 18"/>
              <a:gd name="T22" fmla="*/ 2 w 18"/>
              <a:gd name="T23" fmla="*/ 9 h 18"/>
              <a:gd name="T24" fmla="*/ 1 w 18"/>
              <a:gd name="T25" fmla="*/ 9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8" h="18">
                <a:moveTo>
                  <a:pt x="1" y="9"/>
                </a:moveTo>
                <a:cubicBezTo>
                  <a:pt x="0" y="9"/>
                  <a:pt x="0" y="9"/>
                  <a:pt x="0" y="9"/>
                </a:cubicBezTo>
                <a:cubicBezTo>
                  <a:pt x="0" y="14"/>
                  <a:pt x="4" y="18"/>
                  <a:pt x="9" y="18"/>
                </a:cubicBezTo>
                <a:cubicBezTo>
                  <a:pt x="14" y="18"/>
                  <a:pt x="18" y="14"/>
                  <a:pt x="18" y="9"/>
                </a:cubicBezTo>
                <a:cubicBezTo>
                  <a:pt x="18" y="4"/>
                  <a:pt x="14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1" y="9"/>
                  <a:pt x="1" y="9"/>
                  <a:pt x="1" y="9"/>
                </a:cubicBezTo>
                <a:cubicBezTo>
                  <a:pt x="2" y="9"/>
                  <a:pt x="2" y="9"/>
                  <a:pt x="2" y="9"/>
                </a:cubicBezTo>
                <a:cubicBezTo>
                  <a:pt x="2" y="5"/>
                  <a:pt x="5" y="2"/>
                  <a:pt x="9" y="2"/>
                </a:cubicBezTo>
                <a:cubicBezTo>
                  <a:pt x="13" y="2"/>
                  <a:pt x="16" y="5"/>
                  <a:pt x="16" y="9"/>
                </a:cubicBezTo>
                <a:cubicBezTo>
                  <a:pt x="16" y="13"/>
                  <a:pt x="13" y="16"/>
                  <a:pt x="9" y="16"/>
                </a:cubicBezTo>
                <a:cubicBezTo>
                  <a:pt x="5" y="16"/>
                  <a:pt x="2" y="13"/>
                  <a:pt x="2" y="9"/>
                </a:cubicBezTo>
                <a:cubicBezTo>
                  <a:pt x="1" y="9"/>
                  <a:pt x="1" y="9"/>
                  <a:pt x="1" y="9"/>
                </a:cubicBezTo>
                <a:close/>
              </a:path>
            </a:pathLst>
          </a:cu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42" name="Oval 1189"/>
          <p:cNvSpPr>
            <a:spLocks noChangeArrowheads="1"/>
          </p:cNvSpPr>
          <p:nvPr/>
        </p:nvSpPr>
        <p:spPr bwMode="auto">
          <a:xfrm>
            <a:off x="8930217" y="5456340"/>
            <a:ext cx="101600" cy="101600"/>
          </a:xfrm>
          <a:prstGeom prst="ellipse">
            <a:avLst/>
          </a:prstGeom>
          <a:solidFill>
            <a:srgbClr val="07060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143" name="Freeform 1190"/>
          <p:cNvSpPr>
            <a:spLocks/>
          </p:cNvSpPr>
          <p:nvPr/>
        </p:nvSpPr>
        <p:spPr bwMode="auto">
          <a:xfrm>
            <a:off x="8930217" y="5445757"/>
            <a:ext cx="101600" cy="112184"/>
          </a:xfrm>
          <a:custGeom>
            <a:avLst/>
            <a:gdLst>
              <a:gd name="T0" fmla="*/ 0 w 9"/>
              <a:gd name="T1" fmla="*/ 5 h 10"/>
              <a:gd name="T2" fmla="*/ 0 w 9"/>
              <a:gd name="T3" fmla="*/ 5 h 10"/>
              <a:gd name="T4" fmla="*/ 4 w 9"/>
              <a:gd name="T5" fmla="*/ 10 h 10"/>
              <a:gd name="T6" fmla="*/ 9 w 9"/>
              <a:gd name="T7" fmla="*/ 5 h 10"/>
              <a:gd name="T8" fmla="*/ 4 w 9"/>
              <a:gd name="T9" fmla="*/ 0 h 10"/>
              <a:gd name="T10" fmla="*/ 0 w 9"/>
              <a:gd name="T11" fmla="*/ 5 h 10"/>
              <a:gd name="T12" fmla="*/ 0 w 9"/>
              <a:gd name="T13" fmla="*/ 5 h 10"/>
              <a:gd name="T14" fmla="*/ 0 w 9"/>
              <a:gd name="T15" fmla="*/ 5 h 10"/>
              <a:gd name="T16" fmla="*/ 4 w 9"/>
              <a:gd name="T17" fmla="*/ 1 h 10"/>
              <a:gd name="T18" fmla="*/ 9 w 9"/>
              <a:gd name="T19" fmla="*/ 5 h 10"/>
              <a:gd name="T20" fmla="*/ 4 w 9"/>
              <a:gd name="T21" fmla="*/ 10 h 10"/>
              <a:gd name="T22" fmla="*/ 0 w 9"/>
              <a:gd name="T23" fmla="*/ 5 h 10"/>
              <a:gd name="T24" fmla="*/ 0 w 9"/>
              <a:gd name="T2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" h="10">
                <a:moveTo>
                  <a:pt x="0" y="5"/>
                </a:moveTo>
                <a:cubicBezTo>
                  <a:pt x="0" y="5"/>
                  <a:pt x="0" y="5"/>
                  <a:pt x="0" y="5"/>
                </a:cubicBezTo>
                <a:cubicBezTo>
                  <a:pt x="0" y="8"/>
                  <a:pt x="2" y="10"/>
                  <a:pt x="4" y="10"/>
                </a:cubicBezTo>
                <a:cubicBezTo>
                  <a:pt x="7" y="10"/>
                  <a:pt x="9" y="8"/>
                  <a:pt x="9" y="5"/>
                </a:cubicBezTo>
                <a:cubicBezTo>
                  <a:pt x="9" y="3"/>
                  <a:pt x="7" y="0"/>
                  <a:pt x="4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1"/>
                  <a:pt x="4" y="1"/>
                </a:cubicBezTo>
                <a:cubicBezTo>
                  <a:pt x="7" y="1"/>
                  <a:pt x="9" y="3"/>
                  <a:pt x="9" y="5"/>
                </a:cubicBezTo>
                <a:cubicBezTo>
                  <a:pt x="9" y="8"/>
                  <a:pt x="7" y="10"/>
                  <a:pt x="4" y="10"/>
                </a:cubicBezTo>
                <a:cubicBezTo>
                  <a:pt x="2" y="10"/>
                  <a:pt x="0" y="8"/>
                  <a:pt x="0" y="5"/>
                </a:cubicBezTo>
                <a:cubicBezTo>
                  <a:pt x="0" y="5"/>
                  <a:pt x="0" y="5"/>
                  <a:pt x="0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 sz="2400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31" name="TextBox 682"/>
          <p:cNvSpPr txBox="1"/>
          <p:nvPr/>
        </p:nvSpPr>
        <p:spPr>
          <a:xfrm>
            <a:off x="2620437" y="3687640"/>
            <a:ext cx="8226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defTabSz="1219140"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55%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33" name="TextBox 682"/>
          <p:cNvSpPr txBox="1"/>
          <p:nvPr/>
        </p:nvSpPr>
        <p:spPr>
          <a:xfrm>
            <a:off x="5386917" y="4349458"/>
            <a:ext cx="8226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defTabSz="1219140"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18%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34" name="TextBox 682"/>
          <p:cNvSpPr txBox="1"/>
          <p:nvPr/>
        </p:nvSpPr>
        <p:spPr>
          <a:xfrm>
            <a:off x="8981019" y="3832170"/>
            <a:ext cx="82266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方正中等线简体" pitchFamily="65" charset="-122"/>
                <a:ea typeface="方正中等线简体" pitchFamily="65" charset="-122"/>
              </a:defRPr>
            </a:lvl1pPr>
          </a:lstStyle>
          <a:p>
            <a:pPr defTabSz="1219140"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62%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35" name="矩形 1"/>
          <p:cNvSpPr>
            <a:spLocks noChangeArrowheads="1"/>
          </p:cNvSpPr>
          <p:nvPr/>
        </p:nvSpPr>
        <p:spPr bwMode="auto">
          <a:xfrm>
            <a:off x="4177244" y="2295276"/>
            <a:ext cx="2453217" cy="159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140">
              <a:lnSpc>
                <a:spcPct val="150000"/>
              </a:lnSpc>
              <a:defRPr/>
            </a:pP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en-US" sz="1333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36" name="矩形 1"/>
          <p:cNvSpPr>
            <a:spLocks noChangeArrowheads="1"/>
          </p:cNvSpPr>
          <p:nvPr/>
        </p:nvSpPr>
        <p:spPr bwMode="auto">
          <a:xfrm>
            <a:off x="7759704" y="1133471"/>
            <a:ext cx="2453217" cy="1599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1219140">
              <a:lnSpc>
                <a:spcPct val="150000"/>
              </a:lnSpc>
              <a:defRPr/>
            </a:pP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3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en-US" sz="1333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4390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ound Same Side Corner Rectangle 55"/>
          <p:cNvSpPr/>
          <p:nvPr/>
        </p:nvSpPr>
        <p:spPr>
          <a:xfrm rot="10800000" flipH="1">
            <a:off x="6126316" y="2121087"/>
            <a:ext cx="54848" cy="45679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7" name="Round Same Side Corner Rectangle 56"/>
          <p:cNvSpPr/>
          <p:nvPr/>
        </p:nvSpPr>
        <p:spPr>
          <a:xfrm rot="10800000" flipH="1">
            <a:off x="6126316" y="2736194"/>
            <a:ext cx="54848" cy="45679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8" name="Round Same Side Corner Rectangle 57"/>
          <p:cNvSpPr/>
          <p:nvPr/>
        </p:nvSpPr>
        <p:spPr>
          <a:xfrm rot="10800000" flipH="1">
            <a:off x="6126316" y="3351302"/>
            <a:ext cx="54848" cy="45679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9" name="Round Same Side Corner Rectangle 58"/>
          <p:cNvSpPr/>
          <p:nvPr/>
        </p:nvSpPr>
        <p:spPr>
          <a:xfrm rot="10800000" flipH="1">
            <a:off x="6126316" y="3966407"/>
            <a:ext cx="54848" cy="45679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0" name="Round Same Side Corner Rectangle 59"/>
          <p:cNvSpPr/>
          <p:nvPr/>
        </p:nvSpPr>
        <p:spPr>
          <a:xfrm rot="5400000">
            <a:off x="6714122" y="4008126"/>
            <a:ext cx="376532" cy="1592079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6" name="Round Same Side Corner Rectangle 65"/>
          <p:cNvSpPr/>
          <p:nvPr/>
        </p:nvSpPr>
        <p:spPr>
          <a:xfrm rot="5400000">
            <a:off x="8427148" y="3949669"/>
            <a:ext cx="389723" cy="1676819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8" name="Round Same Side Corner Rectangle 77"/>
          <p:cNvSpPr/>
          <p:nvPr/>
        </p:nvSpPr>
        <p:spPr>
          <a:xfrm rot="10800000" flipH="1">
            <a:off x="6126316" y="2125823"/>
            <a:ext cx="54848" cy="45679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7" name="Round Same Side Corner Rectangle 36"/>
          <p:cNvSpPr/>
          <p:nvPr/>
        </p:nvSpPr>
        <p:spPr>
          <a:xfrm rot="5400000">
            <a:off x="10161407" y="3998777"/>
            <a:ext cx="376532" cy="1592079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1466052" y="1573433"/>
            <a:ext cx="3921725" cy="3826873"/>
            <a:chOff x="1247362" y="1888031"/>
            <a:chExt cx="3912424" cy="3816803"/>
          </a:xfrm>
        </p:grpSpPr>
        <p:graphicFrame>
          <p:nvGraphicFramePr>
            <p:cNvPr id="40" name="Chart 39"/>
            <p:cNvGraphicFramePr/>
            <p:nvPr>
              <p:extLst>
                <p:ext uri="{D42A27DB-BD31-4B8C-83A1-F6EECF244321}">
                  <p14:modId xmlns:p14="http://schemas.microsoft.com/office/powerpoint/2010/main" val="2284916602"/>
                </p:ext>
              </p:extLst>
            </p:nvPr>
          </p:nvGraphicFramePr>
          <p:xfrm>
            <a:off x="1247362" y="1888031"/>
            <a:ext cx="3912424" cy="381680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2" name="TextBox 41"/>
            <p:cNvSpPr txBox="1"/>
            <p:nvPr/>
          </p:nvSpPr>
          <p:spPr>
            <a:xfrm>
              <a:off x="3820442" y="3503377"/>
              <a:ext cx="588826" cy="419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 A</a:t>
              </a:r>
            </a:p>
            <a:p>
              <a:pPr algn="ctr"/>
              <a:r>
                <a:rPr lang="en-US" sz="14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63%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019935" y="3503377"/>
              <a:ext cx="588826" cy="419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6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 B</a:t>
              </a:r>
            </a:p>
            <a:p>
              <a:pPr algn="ctr"/>
              <a:r>
                <a:rPr lang="en-US" sz="14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22%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32527" y="2422123"/>
              <a:ext cx="571236" cy="388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33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D</a:t>
              </a:r>
            </a:p>
            <a:p>
              <a:pPr algn="ctr"/>
              <a:r>
                <a:rPr 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13%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715325" y="2167668"/>
              <a:ext cx="464089" cy="3887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33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D</a:t>
              </a:r>
            </a:p>
            <a:p>
              <a:pPr algn="ctr"/>
              <a:r>
                <a:rPr 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7%</a:t>
              </a:r>
            </a:p>
          </p:txBody>
        </p:sp>
      </p:grpSp>
      <p:sp>
        <p:nvSpPr>
          <p:cNvPr id="70" name="矩形 1">
            <a:extLst>
              <a:ext uri="{FF2B5EF4-FFF2-40B4-BE49-F238E27FC236}">
                <a16:creationId xmlns:a16="http://schemas.microsoft.com/office/drawing/2014/main" id="{360F8CEB-BEA3-42C9-AE65-D94E1EBD5B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166" y="2052759"/>
            <a:ext cx="4374193" cy="57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1" name="矩形 1">
            <a:extLst>
              <a:ext uri="{FF2B5EF4-FFF2-40B4-BE49-F238E27FC236}">
                <a16:creationId xmlns:a16="http://schemas.microsoft.com/office/drawing/2014/main" id="{02A0B982-91AB-4E10-A0C5-6FEDC45DD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166" y="2662370"/>
            <a:ext cx="4374193" cy="57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2" name="矩形 1">
            <a:extLst>
              <a:ext uri="{FF2B5EF4-FFF2-40B4-BE49-F238E27FC236}">
                <a16:creationId xmlns:a16="http://schemas.microsoft.com/office/drawing/2014/main" id="{694CE3B7-667E-4572-B6F4-E6769A691C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166" y="3294835"/>
            <a:ext cx="4374193" cy="57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3" name="矩形 1">
            <a:extLst>
              <a:ext uri="{FF2B5EF4-FFF2-40B4-BE49-F238E27FC236}">
                <a16:creationId xmlns:a16="http://schemas.microsoft.com/office/drawing/2014/main" id="{60651A80-1F87-4D50-B096-7BFBAAC13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1166" y="3904446"/>
            <a:ext cx="4374193" cy="57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4" name="Rectangle 74">
            <a:extLst>
              <a:ext uri="{FF2B5EF4-FFF2-40B4-BE49-F238E27FC236}">
                <a16:creationId xmlns:a16="http://schemas.microsoft.com/office/drawing/2014/main" id="{55E87028-C542-479C-BD7C-9AC988B8CD26}"/>
              </a:ext>
            </a:extLst>
          </p:cNvPr>
          <p:cNvSpPr/>
          <p:nvPr/>
        </p:nvSpPr>
        <p:spPr>
          <a:xfrm>
            <a:off x="6297717" y="4609577"/>
            <a:ext cx="1209339" cy="35700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B89D788-1100-4F34-ADCF-3A6B9D172FCD}"/>
              </a:ext>
            </a:extLst>
          </p:cNvPr>
          <p:cNvSpPr/>
          <p:nvPr/>
        </p:nvSpPr>
        <p:spPr>
          <a:xfrm>
            <a:off x="8021361" y="4609577"/>
            <a:ext cx="1209339" cy="35700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6" name="Rectangle 74">
            <a:extLst>
              <a:ext uri="{FF2B5EF4-FFF2-40B4-BE49-F238E27FC236}">
                <a16:creationId xmlns:a16="http://schemas.microsoft.com/office/drawing/2014/main" id="{B273E6E3-1BE2-457F-BDEF-4EC16B6D503C}"/>
              </a:ext>
            </a:extLst>
          </p:cNvPr>
          <p:cNvSpPr/>
          <p:nvPr/>
        </p:nvSpPr>
        <p:spPr>
          <a:xfrm>
            <a:off x="9745004" y="4609577"/>
            <a:ext cx="1209339" cy="35700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7" name="Rectangle 74">
            <a:extLst>
              <a:ext uri="{FF2B5EF4-FFF2-40B4-BE49-F238E27FC236}">
                <a16:creationId xmlns:a16="http://schemas.microsoft.com/office/drawing/2014/main" id="{9CD6A6C1-F730-421E-85F8-C8D58E194AB8}"/>
              </a:ext>
            </a:extLst>
          </p:cNvPr>
          <p:cNvSpPr/>
          <p:nvPr/>
        </p:nvSpPr>
        <p:spPr>
          <a:xfrm>
            <a:off x="2967527" y="2554810"/>
            <a:ext cx="918776" cy="931647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6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6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0871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0" grpId="0" animBg="1"/>
      <p:bldP spid="66" grpId="0" animBg="1"/>
      <p:bldP spid="78" grpId="0" animBg="1"/>
      <p:bldP spid="37" grpId="0" animBg="1"/>
      <p:bldP spid="74" grpId="0"/>
      <p:bldP spid="75" grpId="0"/>
      <p:bldP spid="76" grpId="0"/>
      <p:bldP spid="7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Hexagon 59"/>
          <p:cNvSpPr/>
          <p:nvPr/>
        </p:nvSpPr>
        <p:spPr>
          <a:xfrm rot="5400000">
            <a:off x="8626692" y="1972629"/>
            <a:ext cx="2109160" cy="1818243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1" name="Hexagon 60"/>
          <p:cNvSpPr/>
          <p:nvPr/>
        </p:nvSpPr>
        <p:spPr>
          <a:xfrm rot="5400000">
            <a:off x="6245777" y="1972629"/>
            <a:ext cx="2109160" cy="1818243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2" name="Hexagon 61"/>
          <p:cNvSpPr/>
          <p:nvPr/>
        </p:nvSpPr>
        <p:spPr>
          <a:xfrm rot="5400000">
            <a:off x="3864864" y="1972629"/>
            <a:ext cx="2109160" cy="1818243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3" name="Hexagon 62"/>
          <p:cNvSpPr/>
          <p:nvPr/>
        </p:nvSpPr>
        <p:spPr>
          <a:xfrm rot="5400000">
            <a:off x="1483949" y="1972629"/>
            <a:ext cx="2109160" cy="1818243"/>
          </a:xfrm>
          <a:prstGeom prst="hexagon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4" name="Shape 2641"/>
          <p:cNvSpPr/>
          <p:nvPr/>
        </p:nvSpPr>
        <p:spPr>
          <a:xfrm>
            <a:off x="2213500" y="2674912"/>
            <a:ext cx="650065" cy="4136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6606"/>
                </a:moveTo>
                <a:lnTo>
                  <a:pt x="16691" y="14138"/>
                </a:lnTo>
                <a:lnTo>
                  <a:pt x="16691" y="7462"/>
                </a:lnTo>
                <a:lnTo>
                  <a:pt x="20618" y="4994"/>
                </a:lnTo>
                <a:cubicBezTo>
                  <a:pt x="20618" y="4994"/>
                  <a:pt x="20618" y="16606"/>
                  <a:pt x="20618" y="16606"/>
                </a:cubicBezTo>
                <a:close/>
                <a:moveTo>
                  <a:pt x="21109" y="3086"/>
                </a:moveTo>
                <a:cubicBezTo>
                  <a:pt x="21030" y="3086"/>
                  <a:pt x="20958" y="3122"/>
                  <a:pt x="20892" y="3174"/>
                </a:cubicBezTo>
                <a:lnTo>
                  <a:pt x="20890" y="3167"/>
                </a:lnTo>
                <a:lnTo>
                  <a:pt x="16018" y="6229"/>
                </a:lnTo>
                <a:cubicBezTo>
                  <a:pt x="16013" y="6233"/>
                  <a:pt x="16008" y="6235"/>
                  <a:pt x="16003" y="6239"/>
                </a:cubicBezTo>
                <a:lnTo>
                  <a:pt x="15980" y="6252"/>
                </a:lnTo>
                <a:lnTo>
                  <a:pt x="15983" y="6260"/>
                </a:lnTo>
                <a:cubicBezTo>
                  <a:pt x="15822" y="6387"/>
                  <a:pt x="15709" y="6641"/>
                  <a:pt x="15709" y="6943"/>
                </a:cubicBezTo>
                <a:lnTo>
                  <a:pt x="15709" y="14657"/>
                </a:lnTo>
                <a:cubicBezTo>
                  <a:pt x="15709" y="14959"/>
                  <a:pt x="15822" y="15213"/>
                  <a:pt x="15983" y="15340"/>
                </a:cubicBezTo>
                <a:lnTo>
                  <a:pt x="15980" y="15347"/>
                </a:lnTo>
                <a:lnTo>
                  <a:pt x="16002" y="15360"/>
                </a:lnTo>
                <a:cubicBezTo>
                  <a:pt x="16008" y="15365"/>
                  <a:pt x="16013" y="15368"/>
                  <a:pt x="16018" y="15371"/>
                </a:cubicBezTo>
                <a:lnTo>
                  <a:pt x="20890" y="18433"/>
                </a:lnTo>
                <a:lnTo>
                  <a:pt x="20892" y="18426"/>
                </a:lnTo>
                <a:cubicBezTo>
                  <a:pt x="20958" y="18478"/>
                  <a:pt x="21030" y="18514"/>
                  <a:pt x="21109" y="18514"/>
                </a:cubicBezTo>
                <a:cubicBezTo>
                  <a:pt x="21380" y="18514"/>
                  <a:pt x="21600" y="18169"/>
                  <a:pt x="21600" y="17743"/>
                </a:cubicBezTo>
                <a:lnTo>
                  <a:pt x="21600" y="3857"/>
                </a:lnTo>
                <a:cubicBezTo>
                  <a:pt x="21600" y="3431"/>
                  <a:pt x="21380" y="3086"/>
                  <a:pt x="21109" y="3086"/>
                </a:cubicBezTo>
                <a:moveTo>
                  <a:pt x="13745" y="18514"/>
                </a:moveTo>
                <a:cubicBezTo>
                  <a:pt x="13745" y="19367"/>
                  <a:pt x="13306" y="20057"/>
                  <a:pt x="12764" y="20057"/>
                </a:cubicBezTo>
                <a:lnTo>
                  <a:pt x="1964" y="20057"/>
                </a:lnTo>
                <a:cubicBezTo>
                  <a:pt x="1422" y="20057"/>
                  <a:pt x="982" y="19367"/>
                  <a:pt x="982" y="18514"/>
                </a:cubicBezTo>
                <a:lnTo>
                  <a:pt x="982" y="3086"/>
                </a:lnTo>
                <a:cubicBezTo>
                  <a:pt x="982" y="2233"/>
                  <a:pt x="1422" y="1543"/>
                  <a:pt x="1964" y="1543"/>
                </a:cubicBezTo>
                <a:lnTo>
                  <a:pt x="12764" y="1543"/>
                </a:lnTo>
                <a:cubicBezTo>
                  <a:pt x="13306" y="1543"/>
                  <a:pt x="13745" y="2233"/>
                  <a:pt x="13745" y="3086"/>
                </a:cubicBezTo>
                <a:cubicBezTo>
                  <a:pt x="13745" y="3086"/>
                  <a:pt x="13745" y="18514"/>
                  <a:pt x="13745" y="18514"/>
                </a:cubicBezTo>
                <a:close/>
                <a:moveTo>
                  <a:pt x="12764" y="0"/>
                </a:moveTo>
                <a:lnTo>
                  <a:pt x="1964" y="0"/>
                </a:lnTo>
                <a:cubicBezTo>
                  <a:pt x="879" y="0"/>
                  <a:pt x="0" y="1382"/>
                  <a:pt x="0" y="3086"/>
                </a:cubicBezTo>
                <a:lnTo>
                  <a:pt x="0" y="18514"/>
                </a:lnTo>
                <a:cubicBezTo>
                  <a:pt x="0" y="20219"/>
                  <a:pt x="879" y="21600"/>
                  <a:pt x="1964" y="21600"/>
                </a:cubicBezTo>
                <a:lnTo>
                  <a:pt x="12764" y="21600"/>
                </a:lnTo>
                <a:cubicBezTo>
                  <a:pt x="13848" y="21600"/>
                  <a:pt x="14727" y="20219"/>
                  <a:pt x="14727" y="18514"/>
                </a:cubicBezTo>
                <a:lnTo>
                  <a:pt x="14727" y="3086"/>
                </a:lnTo>
                <a:cubicBezTo>
                  <a:pt x="14727" y="1382"/>
                  <a:pt x="13848" y="0"/>
                  <a:pt x="12764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5" name="Shape 2688"/>
          <p:cNvSpPr/>
          <p:nvPr/>
        </p:nvSpPr>
        <p:spPr>
          <a:xfrm>
            <a:off x="4594412" y="2556717"/>
            <a:ext cx="650064" cy="6500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6" name="Shape 2783"/>
          <p:cNvSpPr/>
          <p:nvPr/>
        </p:nvSpPr>
        <p:spPr>
          <a:xfrm>
            <a:off x="6975325" y="2601041"/>
            <a:ext cx="650064" cy="5614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7" name="Shape 2787"/>
          <p:cNvSpPr/>
          <p:nvPr/>
        </p:nvSpPr>
        <p:spPr>
          <a:xfrm>
            <a:off x="9356443" y="2556689"/>
            <a:ext cx="649661" cy="650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21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086438D-30B0-4CE9-AB1F-D9668812D5D3}"/>
              </a:ext>
            </a:extLst>
          </p:cNvPr>
          <p:cNvGrpSpPr/>
          <p:nvPr/>
        </p:nvGrpSpPr>
        <p:grpSpPr>
          <a:xfrm>
            <a:off x="1446849" y="4303949"/>
            <a:ext cx="2183360" cy="853494"/>
            <a:chOff x="-1250395" y="2880372"/>
            <a:chExt cx="1637520" cy="640121"/>
          </a:xfrm>
        </p:grpSpPr>
        <p:sp>
          <p:nvSpPr>
            <p:cNvPr id="28" name="Subtitle 2">
              <a:extLst>
                <a:ext uri="{FF2B5EF4-FFF2-40B4-BE49-F238E27FC236}">
                  <a16:creationId xmlns:a16="http://schemas.microsoft.com/office/drawing/2014/main" id="{7BAE8AF3-5F53-46CC-9B69-F8613EBE82A5}"/>
                </a:ext>
              </a:extLst>
            </p:cNvPr>
            <p:cNvSpPr txBox="1">
              <a:spLocks/>
            </p:cNvSpPr>
            <p:nvPr/>
          </p:nvSpPr>
          <p:spPr>
            <a:xfrm>
              <a:off x="-1250395" y="3079963"/>
              <a:ext cx="1637520" cy="440530"/>
            </a:xfrm>
            <a:prstGeom prst="rect">
              <a:avLst/>
            </a:prstGeom>
          </p:spPr>
          <p:txBody>
            <a:bodyPr vert="horz" wrap="square" lIns="108745" tIns="54372" rIns="108745" bIns="54372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endParaRPr lang="zh-CN" altLang="en-US" sz="9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29" name="TextBox 22">
              <a:extLst>
                <a:ext uri="{FF2B5EF4-FFF2-40B4-BE49-F238E27FC236}">
                  <a16:creationId xmlns:a16="http://schemas.microsoft.com/office/drawing/2014/main" id="{8DB9EF8B-76C3-4189-8710-B423F33F876A}"/>
                </a:ext>
              </a:extLst>
            </p:cNvPr>
            <p:cNvSpPr txBox="1"/>
            <p:nvPr/>
          </p:nvSpPr>
          <p:spPr>
            <a:xfrm>
              <a:off x="-976975" y="2880372"/>
              <a:ext cx="1090683" cy="20774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点击此处添加标题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E8666CF9-68BE-48CE-8682-E8B48FF01EA3}"/>
              </a:ext>
            </a:extLst>
          </p:cNvPr>
          <p:cNvGrpSpPr/>
          <p:nvPr/>
        </p:nvGrpSpPr>
        <p:grpSpPr>
          <a:xfrm>
            <a:off x="3827764" y="4303949"/>
            <a:ext cx="2183360" cy="853494"/>
            <a:chOff x="-1250395" y="2880372"/>
            <a:chExt cx="1637520" cy="640121"/>
          </a:xfrm>
        </p:grpSpPr>
        <p:sp>
          <p:nvSpPr>
            <p:cNvPr id="31" name="Subtitle 2">
              <a:extLst>
                <a:ext uri="{FF2B5EF4-FFF2-40B4-BE49-F238E27FC236}">
                  <a16:creationId xmlns:a16="http://schemas.microsoft.com/office/drawing/2014/main" id="{27005740-118C-43BE-BB2A-066D903CDB16}"/>
                </a:ext>
              </a:extLst>
            </p:cNvPr>
            <p:cNvSpPr txBox="1">
              <a:spLocks/>
            </p:cNvSpPr>
            <p:nvPr/>
          </p:nvSpPr>
          <p:spPr>
            <a:xfrm>
              <a:off x="-1250395" y="3079963"/>
              <a:ext cx="1637520" cy="440530"/>
            </a:xfrm>
            <a:prstGeom prst="rect">
              <a:avLst/>
            </a:prstGeom>
          </p:spPr>
          <p:txBody>
            <a:bodyPr vert="horz" wrap="square" lIns="108745" tIns="54372" rIns="108745" bIns="54372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endParaRPr lang="zh-CN" altLang="en-US" sz="9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69A73C2D-38B4-4B14-8851-1F016773985B}"/>
                </a:ext>
              </a:extLst>
            </p:cNvPr>
            <p:cNvSpPr txBox="1"/>
            <p:nvPr/>
          </p:nvSpPr>
          <p:spPr>
            <a:xfrm>
              <a:off x="-976975" y="2880372"/>
              <a:ext cx="1090683" cy="20774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点击此处添加标题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62BDAB2-EDF4-4755-8E49-6100B225FA1B}"/>
              </a:ext>
            </a:extLst>
          </p:cNvPr>
          <p:cNvGrpSpPr/>
          <p:nvPr/>
        </p:nvGrpSpPr>
        <p:grpSpPr>
          <a:xfrm>
            <a:off x="6208677" y="4303949"/>
            <a:ext cx="2183360" cy="853494"/>
            <a:chOff x="-1250395" y="2880372"/>
            <a:chExt cx="1637520" cy="640121"/>
          </a:xfrm>
        </p:grpSpPr>
        <p:sp>
          <p:nvSpPr>
            <p:cNvPr id="34" name="Subtitle 2">
              <a:extLst>
                <a:ext uri="{FF2B5EF4-FFF2-40B4-BE49-F238E27FC236}">
                  <a16:creationId xmlns:a16="http://schemas.microsoft.com/office/drawing/2014/main" id="{379B66D7-7F75-48CF-8DCE-66685B416A03}"/>
                </a:ext>
              </a:extLst>
            </p:cNvPr>
            <p:cNvSpPr txBox="1">
              <a:spLocks/>
            </p:cNvSpPr>
            <p:nvPr/>
          </p:nvSpPr>
          <p:spPr>
            <a:xfrm>
              <a:off x="-1250395" y="3079963"/>
              <a:ext cx="1637520" cy="440530"/>
            </a:xfrm>
            <a:prstGeom prst="rect">
              <a:avLst/>
            </a:prstGeom>
          </p:spPr>
          <p:txBody>
            <a:bodyPr vert="horz" wrap="square" lIns="108745" tIns="54372" rIns="108745" bIns="54372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endParaRPr lang="zh-CN" altLang="en-US" sz="9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35" name="TextBox 22">
              <a:extLst>
                <a:ext uri="{FF2B5EF4-FFF2-40B4-BE49-F238E27FC236}">
                  <a16:creationId xmlns:a16="http://schemas.microsoft.com/office/drawing/2014/main" id="{F06C89F7-C5F3-4A58-B3B0-C7ABC0A99C40}"/>
                </a:ext>
              </a:extLst>
            </p:cNvPr>
            <p:cNvSpPr txBox="1"/>
            <p:nvPr/>
          </p:nvSpPr>
          <p:spPr>
            <a:xfrm>
              <a:off x="-976975" y="2880372"/>
              <a:ext cx="1090683" cy="20774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点击此处添加标题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C2A269A5-4F85-45D1-B716-2C463001C51A}"/>
              </a:ext>
            </a:extLst>
          </p:cNvPr>
          <p:cNvGrpSpPr/>
          <p:nvPr/>
        </p:nvGrpSpPr>
        <p:grpSpPr>
          <a:xfrm>
            <a:off x="8589592" y="4303949"/>
            <a:ext cx="2183360" cy="853494"/>
            <a:chOff x="-1250395" y="2880372"/>
            <a:chExt cx="1637520" cy="640121"/>
          </a:xfrm>
        </p:grpSpPr>
        <p:sp>
          <p:nvSpPr>
            <p:cNvPr id="37" name="Subtitle 2">
              <a:extLst>
                <a:ext uri="{FF2B5EF4-FFF2-40B4-BE49-F238E27FC236}">
                  <a16:creationId xmlns:a16="http://schemas.microsoft.com/office/drawing/2014/main" id="{C06F9E86-733F-4706-AE7E-6245757A279A}"/>
                </a:ext>
              </a:extLst>
            </p:cNvPr>
            <p:cNvSpPr txBox="1">
              <a:spLocks/>
            </p:cNvSpPr>
            <p:nvPr/>
          </p:nvSpPr>
          <p:spPr>
            <a:xfrm>
              <a:off x="-1250395" y="3079963"/>
              <a:ext cx="1637520" cy="440530"/>
            </a:xfrm>
            <a:prstGeom prst="rect">
              <a:avLst/>
            </a:prstGeom>
          </p:spPr>
          <p:txBody>
            <a:bodyPr vert="horz" wrap="square" lIns="108745" tIns="54372" rIns="108745" bIns="54372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2020"/>
                </a:lnSpc>
              </a:pP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933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933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endParaRPr lang="zh-CN" altLang="en-US" sz="933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38" name="TextBox 22">
              <a:extLst>
                <a:ext uri="{FF2B5EF4-FFF2-40B4-BE49-F238E27FC236}">
                  <a16:creationId xmlns:a16="http://schemas.microsoft.com/office/drawing/2014/main" id="{3966C9EF-F476-4475-BF86-06DE53120304}"/>
                </a:ext>
              </a:extLst>
            </p:cNvPr>
            <p:cNvSpPr txBox="1"/>
            <p:nvPr/>
          </p:nvSpPr>
          <p:spPr>
            <a:xfrm>
              <a:off x="-976975" y="2880372"/>
              <a:ext cx="1090683" cy="207749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点击此处添加标题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6028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08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存在不足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3368266" y="5384094"/>
            <a:ext cx="54554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FILL IN THE TEXT OF THE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03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387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ardrop 50"/>
          <p:cNvSpPr/>
          <p:nvPr/>
        </p:nvSpPr>
        <p:spPr>
          <a:xfrm rot="13500000">
            <a:off x="3101369" y="3403260"/>
            <a:ext cx="1641935" cy="1641507"/>
          </a:xfrm>
          <a:prstGeom prst="teardrop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1" tIns="45711" rIns="91421" bIns="45711" rtlCol="0" anchor="ctr"/>
          <a:lstStyle/>
          <a:p>
            <a:pPr algn="ctr"/>
            <a:endParaRPr lang="id-ID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2" name="Teardrop 51"/>
          <p:cNvSpPr/>
          <p:nvPr/>
        </p:nvSpPr>
        <p:spPr>
          <a:xfrm rot="2700000">
            <a:off x="4548383" y="3403260"/>
            <a:ext cx="1641935" cy="1641507"/>
          </a:xfrm>
          <a:prstGeom prst="teardrop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1" tIns="45711" rIns="91421" bIns="45711" rtlCol="0" anchor="ctr"/>
          <a:lstStyle/>
          <a:p>
            <a:pPr algn="ctr"/>
            <a:endParaRPr lang="id-ID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3" name="Teardrop 52"/>
          <p:cNvSpPr/>
          <p:nvPr/>
        </p:nvSpPr>
        <p:spPr>
          <a:xfrm rot="2700000">
            <a:off x="5995397" y="3403260"/>
            <a:ext cx="1641935" cy="1641507"/>
          </a:xfrm>
          <a:prstGeom prst="teardrop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1" tIns="45711" rIns="91421" bIns="45711" rtlCol="0" anchor="ctr"/>
          <a:lstStyle/>
          <a:p>
            <a:pPr algn="ctr"/>
            <a:endParaRPr lang="id-ID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4" name="Teardrop 53"/>
          <p:cNvSpPr/>
          <p:nvPr/>
        </p:nvSpPr>
        <p:spPr>
          <a:xfrm rot="2700000">
            <a:off x="7442413" y="3403260"/>
            <a:ext cx="1641935" cy="1641507"/>
          </a:xfrm>
          <a:prstGeom prst="teardrop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1" tIns="45711" rIns="91421" bIns="45711" rtlCol="0" anchor="ctr"/>
          <a:lstStyle/>
          <a:p>
            <a:pPr algn="ctr"/>
            <a:endParaRPr lang="id-ID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" name="TextBox 31"/>
          <p:cNvSpPr txBox="1">
            <a:spLocks noChangeArrowheads="1"/>
          </p:cNvSpPr>
          <p:nvPr/>
        </p:nvSpPr>
        <p:spPr bwMode="auto">
          <a:xfrm>
            <a:off x="864393" y="1950123"/>
            <a:ext cx="183302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defTabSz="18272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eaLnBrk="1" hangingPunct="1"/>
            <a:r>
              <a:rPr lang="id-ID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86%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 bwMode="auto">
          <a:xfrm>
            <a:off x="3468034" y="5225176"/>
            <a:ext cx="877748" cy="310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457178" eaLnBrk="1" hangingPunct="1">
              <a:spcBef>
                <a:spcPct val="2000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76%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 bwMode="auto">
          <a:xfrm>
            <a:off x="4940053" y="5236362"/>
            <a:ext cx="878112" cy="310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457178" eaLnBrk="1" hangingPunct="1">
              <a:spcBef>
                <a:spcPct val="2000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76%</a:t>
            </a:r>
          </a:p>
        </p:txBody>
      </p:sp>
      <p:sp>
        <p:nvSpPr>
          <p:cNvPr id="45" name="Content Placeholder 2"/>
          <p:cNvSpPr txBox="1">
            <a:spLocks/>
          </p:cNvSpPr>
          <p:nvPr/>
        </p:nvSpPr>
        <p:spPr bwMode="auto">
          <a:xfrm>
            <a:off x="6439827" y="5233437"/>
            <a:ext cx="877748" cy="310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457178" eaLnBrk="1" hangingPunct="1">
              <a:spcBef>
                <a:spcPct val="2000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76%</a:t>
            </a:r>
          </a:p>
        </p:txBody>
      </p:sp>
      <p:sp>
        <p:nvSpPr>
          <p:cNvPr id="50" name="Content Placeholder 2"/>
          <p:cNvSpPr txBox="1">
            <a:spLocks/>
          </p:cNvSpPr>
          <p:nvPr/>
        </p:nvSpPr>
        <p:spPr bwMode="auto">
          <a:xfrm>
            <a:off x="7825377" y="5225222"/>
            <a:ext cx="878112" cy="310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2pPr>
            <a:lvl3pPr marL="11430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3pPr>
            <a:lvl4pPr marL="16002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4pPr>
            <a:lvl5pPr marL="2057400" indent="-228600" eaLnBrk="0" hangingPunct="0"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charset="0"/>
                <a:ea typeface="ＭＳ Ｐゴシック" charset="0"/>
              </a:defRPr>
            </a:lvl9pPr>
          </a:lstStyle>
          <a:p>
            <a:pPr algn="ctr" defTabSz="457178" eaLnBrk="1" hangingPunct="1">
              <a:spcBef>
                <a:spcPct val="20000"/>
              </a:spcBef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76%</a:t>
            </a:r>
          </a:p>
        </p:txBody>
      </p:sp>
      <p:sp>
        <p:nvSpPr>
          <p:cNvPr id="57" name="Freeform 52"/>
          <p:cNvSpPr>
            <a:spLocks noChangeArrowheads="1"/>
          </p:cNvSpPr>
          <p:nvPr/>
        </p:nvSpPr>
        <p:spPr bwMode="auto">
          <a:xfrm>
            <a:off x="8013096" y="3911294"/>
            <a:ext cx="623555" cy="612113"/>
          </a:xfrm>
          <a:custGeom>
            <a:avLst/>
            <a:gdLst>
              <a:gd name="T0" fmla="*/ 240 w 479"/>
              <a:gd name="T1" fmla="*/ 0 h 471"/>
              <a:gd name="T2" fmla="*/ 240 w 479"/>
              <a:gd name="T3" fmla="*/ 0 h 471"/>
              <a:gd name="T4" fmla="*/ 0 w 479"/>
              <a:gd name="T5" fmla="*/ 231 h 471"/>
              <a:gd name="T6" fmla="*/ 240 w 479"/>
              <a:gd name="T7" fmla="*/ 470 h 471"/>
              <a:gd name="T8" fmla="*/ 478 w 479"/>
              <a:gd name="T9" fmla="*/ 231 h 471"/>
              <a:gd name="T10" fmla="*/ 240 w 479"/>
              <a:gd name="T11" fmla="*/ 0 h 471"/>
              <a:gd name="T12" fmla="*/ 257 w 479"/>
              <a:gd name="T13" fmla="*/ 293 h 471"/>
              <a:gd name="T14" fmla="*/ 257 w 479"/>
              <a:gd name="T15" fmla="*/ 293 h 471"/>
              <a:gd name="T16" fmla="*/ 222 w 479"/>
              <a:gd name="T17" fmla="*/ 275 h 471"/>
              <a:gd name="T18" fmla="*/ 186 w 479"/>
              <a:gd name="T19" fmla="*/ 363 h 471"/>
              <a:gd name="T20" fmla="*/ 204 w 479"/>
              <a:gd name="T21" fmla="*/ 231 h 471"/>
              <a:gd name="T22" fmla="*/ 240 w 479"/>
              <a:gd name="T23" fmla="*/ 169 h 471"/>
              <a:gd name="T24" fmla="*/ 249 w 479"/>
              <a:gd name="T25" fmla="*/ 266 h 471"/>
              <a:gd name="T26" fmla="*/ 284 w 479"/>
              <a:gd name="T27" fmla="*/ 151 h 471"/>
              <a:gd name="T28" fmla="*/ 169 w 479"/>
              <a:gd name="T29" fmla="*/ 213 h 471"/>
              <a:gd name="T30" fmla="*/ 178 w 479"/>
              <a:gd name="T31" fmla="*/ 257 h 471"/>
              <a:gd name="T32" fmla="*/ 142 w 479"/>
              <a:gd name="T33" fmla="*/ 195 h 471"/>
              <a:gd name="T34" fmla="*/ 231 w 479"/>
              <a:gd name="T35" fmla="*/ 107 h 471"/>
              <a:gd name="T36" fmla="*/ 337 w 479"/>
              <a:gd name="T37" fmla="*/ 178 h 471"/>
              <a:gd name="T38" fmla="*/ 257 w 479"/>
              <a:gd name="T39" fmla="*/ 293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9" h="471">
                <a:moveTo>
                  <a:pt x="240" y="0"/>
                </a:moveTo>
                <a:lnTo>
                  <a:pt x="240" y="0"/>
                </a:lnTo>
                <a:cubicBezTo>
                  <a:pt x="106" y="0"/>
                  <a:pt x="0" y="107"/>
                  <a:pt x="0" y="231"/>
                </a:cubicBezTo>
                <a:cubicBezTo>
                  <a:pt x="0" y="363"/>
                  <a:pt x="106" y="470"/>
                  <a:pt x="240" y="470"/>
                </a:cubicBezTo>
                <a:cubicBezTo>
                  <a:pt x="372" y="470"/>
                  <a:pt x="478" y="363"/>
                  <a:pt x="478" y="231"/>
                </a:cubicBezTo>
                <a:cubicBezTo>
                  <a:pt x="478" y="107"/>
                  <a:pt x="372" y="0"/>
                  <a:pt x="240" y="0"/>
                </a:cubicBezTo>
                <a:close/>
                <a:moveTo>
                  <a:pt x="257" y="293"/>
                </a:moveTo>
                <a:lnTo>
                  <a:pt x="257" y="293"/>
                </a:lnTo>
                <a:cubicBezTo>
                  <a:pt x="240" y="293"/>
                  <a:pt x="231" y="284"/>
                  <a:pt x="222" y="275"/>
                </a:cubicBezTo>
                <a:cubicBezTo>
                  <a:pt x="213" y="310"/>
                  <a:pt x="204" y="346"/>
                  <a:pt x="186" y="363"/>
                </a:cubicBezTo>
                <a:cubicBezTo>
                  <a:pt x="178" y="310"/>
                  <a:pt x="195" y="266"/>
                  <a:pt x="204" y="231"/>
                </a:cubicBezTo>
                <a:cubicBezTo>
                  <a:pt x="186" y="204"/>
                  <a:pt x="204" y="151"/>
                  <a:pt x="240" y="169"/>
                </a:cubicBezTo>
                <a:cubicBezTo>
                  <a:pt x="275" y="178"/>
                  <a:pt x="204" y="257"/>
                  <a:pt x="249" y="266"/>
                </a:cubicBezTo>
                <a:cubicBezTo>
                  <a:pt x="302" y="275"/>
                  <a:pt x="319" y="178"/>
                  <a:pt x="284" y="151"/>
                </a:cubicBezTo>
                <a:cubicBezTo>
                  <a:pt x="249" y="107"/>
                  <a:pt x="159" y="151"/>
                  <a:pt x="169" y="213"/>
                </a:cubicBezTo>
                <a:cubicBezTo>
                  <a:pt x="178" y="231"/>
                  <a:pt x="186" y="231"/>
                  <a:pt x="178" y="257"/>
                </a:cubicBezTo>
                <a:cubicBezTo>
                  <a:pt x="151" y="248"/>
                  <a:pt x="142" y="222"/>
                  <a:pt x="142" y="195"/>
                </a:cubicBezTo>
                <a:cubicBezTo>
                  <a:pt x="142" y="151"/>
                  <a:pt x="186" y="116"/>
                  <a:pt x="231" y="107"/>
                </a:cubicBezTo>
                <a:cubicBezTo>
                  <a:pt x="284" y="107"/>
                  <a:pt x="328" y="134"/>
                  <a:pt x="337" y="178"/>
                </a:cubicBezTo>
                <a:cubicBezTo>
                  <a:pt x="346" y="231"/>
                  <a:pt x="310" y="293"/>
                  <a:pt x="257" y="2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8" name="Freeform 78"/>
          <p:cNvSpPr>
            <a:spLocks noChangeArrowheads="1"/>
          </p:cNvSpPr>
          <p:nvPr/>
        </p:nvSpPr>
        <p:spPr bwMode="auto">
          <a:xfrm>
            <a:off x="6551017" y="3911294"/>
            <a:ext cx="623555" cy="612113"/>
          </a:xfrm>
          <a:custGeom>
            <a:avLst/>
            <a:gdLst>
              <a:gd name="T0" fmla="*/ 212 w 479"/>
              <a:gd name="T1" fmla="*/ 169 h 471"/>
              <a:gd name="T2" fmla="*/ 212 w 479"/>
              <a:gd name="T3" fmla="*/ 169 h 471"/>
              <a:gd name="T4" fmla="*/ 185 w 479"/>
              <a:gd name="T5" fmla="*/ 142 h 471"/>
              <a:gd name="T6" fmla="*/ 177 w 479"/>
              <a:gd name="T7" fmla="*/ 142 h 471"/>
              <a:gd name="T8" fmla="*/ 168 w 479"/>
              <a:gd name="T9" fmla="*/ 160 h 471"/>
              <a:gd name="T10" fmla="*/ 168 w 479"/>
              <a:gd name="T11" fmla="*/ 187 h 471"/>
              <a:gd name="T12" fmla="*/ 194 w 479"/>
              <a:gd name="T13" fmla="*/ 213 h 471"/>
              <a:gd name="T14" fmla="*/ 203 w 479"/>
              <a:gd name="T15" fmla="*/ 213 h 471"/>
              <a:gd name="T16" fmla="*/ 212 w 479"/>
              <a:gd name="T17" fmla="*/ 169 h 471"/>
              <a:gd name="T18" fmla="*/ 238 w 479"/>
              <a:gd name="T19" fmla="*/ 0 h 471"/>
              <a:gd name="T20" fmla="*/ 238 w 479"/>
              <a:gd name="T21" fmla="*/ 0 h 471"/>
              <a:gd name="T22" fmla="*/ 0 w 479"/>
              <a:gd name="T23" fmla="*/ 231 h 471"/>
              <a:gd name="T24" fmla="*/ 238 w 479"/>
              <a:gd name="T25" fmla="*/ 470 h 471"/>
              <a:gd name="T26" fmla="*/ 478 w 479"/>
              <a:gd name="T27" fmla="*/ 231 h 471"/>
              <a:gd name="T28" fmla="*/ 238 w 479"/>
              <a:gd name="T29" fmla="*/ 0 h 471"/>
              <a:gd name="T30" fmla="*/ 221 w 479"/>
              <a:gd name="T31" fmla="*/ 338 h 471"/>
              <a:gd name="T32" fmla="*/ 221 w 479"/>
              <a:gd name="T33" fmla="*/ 338 h 471"/>
              <a:gd name="T34" fmla="*/ 185 w 479"/>
              <a:gd name="T35" fmla="*/ 346 h 471"/>
              <a:gd name="T36" fmla="*/ 185 w 479"/>
              <a:gd name="T37" fmla="*/ 346 h 471"/>
              <a:gd name="T38" fmla="*/ 185 w 479"/>
              <a:gd name="T39" fmla="*/ 346 h 471"/>
              <a:gd name="T40" fmla="*/ 124 w 479"/>
              <a:gd name="T41" fmla="*/ 301 h 471"/>
              <a:gd name="T42" fmla="*/ 194 w 479"/>
              <a:gd name="T43" fmla="*/ 248 h 471"/>
              <a:gd name="T44" fmla="*/ 194 w 479"/>
              <a:gd name="T45" fmla="*/ 248 h 471"/>
              <a:gd name="T46" fmla="*/ 185 w 479"/>
              <a:gd name="T47" fmla="*/ 231 h 471"/>
              <a:gd name="T48" fmla="*/ 185 w 479"/>
              <a:gd name="T49" fmla="*/ 231 h 471"/>
              <a:gd name="T50" fmla="*/ 159 w 479"/>
              <a:gd name="T51" fmla="*/ 222 h 471"/>
              <a:gd name="T52" fmla="*/ 141 w 479"/>
              <a:gd name="T53" fmla="*/ 178 h 471"/>
              <a:gd name="T54" fmla="*/ 194 w 479"/>
              <a:gd name="T55" fmla="*/ 125 h 471"/>
              <a:gd name="T56" fmla="*/ 256 w 479"/>
              <a:gd name="T57" fmla="*/ 125 h 471"/>
              <a:gd name="T58" fmla="*/ 256 w 479"/>
              <a:gd name="T59" fmla="*/ 125 h 471"/>
              <a:gd name="T60" fmla="*/ 238 w 479"/>
              <a:gd name="T61" fmla="*/ 134 h 471"/>
              <a:gd name="T62" fmla="*/ 221 w 479"/>
              <a:gd name="T63" fmla="*/ 134 h 471"/>
              <a:gd name="T64" fmla="*/ 238 w 479"/>
              <a:gd name="T65" fmla="*/ 178 h 471"/>
              <a:gd name="T66" fmla="*/ 230 w 479"/>
              <a:gd name="T67" fmla="*/ 213 h 471"/>
              <a:gd name="T68" fmla="*/ 212 w 479"/>
              <a:gd name="T69" fmla="*/ 231 h 471"/>
              <a:gd name="T70" fmla="*/ 230 w 479"/>
              <a:gd name="T71" fmla="*/ 240 h 471"/>
              <a:gd name="T72" fmla="*/ 256 w 479"/>
              <a:gd name="T73" fmla="*/ 284 h 471"/>
              <a:gd name="T74" fmla="*/ 221 w 479"/>
              <a:gd name="T75" fmla="*/ 338 h 471"/>
              <a:gd name="T76" fmla="*/ 354 w 479"/>
              <a:gd name="T77" fmla="*/ 231 h 471"/>
              <a:gd name="T78" fmla="*/ 354 w 479"/>
              <a:gd name="T79" fmla="*/ 231 h 471"/>
              <a:gd name="T80" fmla="*/ 310 w 479"/>
              <a:gd name="T81" fmla="*/ 231 h 471"/>
              <a:gd name="T82" fmla="*/ 310 w 479"/>
              <a:gd name="T83" fmla="*/ 275 h 471"/>
              <a:gd name="T84" fmla="*/ 291 w 479"/>
              <a:gd name="T85" fmla="*/ 275 h 471"/>
              <a:gd name="T86" fmla="*/ 291 w 479"/>
              <a:gd name="T87" fmla="*/ 231 h 471"/>
              <a:gd name="T88" fmla="*/ 256 w 479"/>
              <a:gd name="T89" fmla="*/ 231 h 471"/>
              <a:gd name="T90" fmla="*/ 256 w 479"/>
              <a:gd name="T91" fmla="*/ 213 h 471"/>
              <a:gd name="T92" fmla="*/ 291 w 479"/>
              <a:gd name="T93" fmla="*/ 213 h 471"/>
              <a:gd name="T94" fmla="*/ 291 w 479"/>
              <a:gd name="T95" fmla="*/ 169 h 471"/>
              <a:gd name="T96" fmla="*/ 310 w 479"/>
              <a:gd name="T97" fmla="*/ 169 h 471"/>
              <a:gd name="T98" fmla="*/ 310 w 479"/>
              <a:gd name="T99" fmla="*/ 213 h 471"/>
              <a:gd name="T100" fmla="*/ 354 w 479"/>
              <a:gd name="T101" fmla="*/ 213 h 471"/>
              <a:gd name="T102" fmla="*/ 354 w 479"/>
              <a:gd name="T103" fmla="*/ 231 h 471"/>
              <a:gd name="T104" fmla="*/ 194 w 479"/>
              <a:gd name="T105" fmla="*/ 266 h 471"/>
              <a:gd name="T106" fmla="*/ 194 w 479"/>
              <a:gd name="T107" fmla="*/ 266 h 471"/>
              <a:gd name="T108" fmla="*/ 194 w 479"/>
              <a:gd name="T109" fmla="*/ 266 h 471"/>
              <a:gd name="T110" fmla="*/ 159 w 479"/>
              <a:gd name="T111" fmla="*/ 275 h 471"/>
              <a:gd name="T112" fmla="*/ 150 w 479"/>
              <a:gd name="T113" fmla="*/ 301 h 471"/>
              <a:gd name="T114" fmla="*/ 194 w 479"/>
              <a:gd name="T115" fmla="*/ 328 h 471"/>
              <a:gd name="T116" fmla="*/ 230 w 479"/>
              <a:gd name="T117" fmla="*/ 293 h 471"/>
              <a:gd name="T118" fmla="*/ 194 w 479"/>
              <a:gd name="T119" fmla="*/ 266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79" h="471">
                <a:moveTo>
                  <a:pt x="212" y="169"/>
                </a:moveTo>
                <a:lnTo>
                  <a:pt x="212" y="169"/>
                </a:lnTo>
                <a:cubicBezTo>
                  <a:pt x="212" y="142"/>
                  <a:pt x="203" y="142"/>
                  <a:pt x="185" y="142"/>
                </a:cubicBezTo>
                <a:cubicBezTo>
                  <a:pt x="185" y="142"/>
                  <a:pt x="185" y="142"/>
                  <a:pt x="177" y="142"/>
                </a:cubicBezTo>
                <a:cubicBezTo>
                  <a:pt x="177" y="142"/>
                  <a:pt x="168" y="151"/>
                  <a:pt x="168" y="160"/>
                </a:cubicBezTo>
                <a:cubicBezTo>
                  <a:pt x="159" y="160"/>
                  <a:pt x="159" y="169"/>
                  <a:pt x="168" y="187"/>
                </a:cubicBezTo>
                <a:cubicBezTo>
                  <a:pt x="168" y="195"/>
                  <a:pt x="185" y="213"/>
                  <a:pt x="194" y="213"/>
                </a:cubicBezTo>
                <a:cubicBezTo>
                  <a:pt x="194" y="213"/>
                  <a:pt x="194" y="213"/>
                  <a:pt x="203" y="213"/>
                </a:cubicBezTo>
                <a:cubicBezTo>
                  <a:pt x="212" y="204"/>
                  <a:pt x="221" y="187"/>
                  <a:pt x="212" y="169"/>
                </a:cubicBezTo>
                <a:close/>
                <a:moveTo>
                  <a:pt x="238" y="0"/>
                </a:moveTo>
                <a:lnTo>
                  <a:pt x="238" y="0"/>
                </a:lnTo>
                <a:cubicBezTo>
                  <a:pt x="106" y="0"/>
                  <a:pt x="0" y="107"/>
                  <a:pt x="0" y="231"/>
                </a:cubicBezTo>
                <a:cubicBezTo>
                  <a:pt x="0" y="363"/>
                  <a:pt x="106" y="470"/>
                  <a:pt x="238" y="470"/>
                </a:cubicBezTo>
                <a:cubicBezTo>
                  <a:pt x="372" y="470"/>
                  <a:pt x="478" y="363"/>
                  <a:pt x="478" y="231"/>
                </a:cubicBezTo>
                <a:cubicBezTo>
                  <a:pt x="478" y="107"/>
                  <a:pt x="372" y="0"/>
                  <a:pt x="238" y="0"/>
                </a:cubicBezTo>
                <a:close/>
                <a:moveTo>
                  <a:pt x="221" y="338"/>
                </a:moveTo>
                <a:lnTo>
                  <a:pt x="221" y="338"/>
                </a:lnTo>
                <a:cubicBezTo>
                  <a:pt x="212" y="346"/>
                  <a:pt x="194" y="346"/>
                  <a:pt x="185" y="346"/>
                </a:cubicBezTo>
                <a:lnTo>
                  <a:pt x="185" y="346"/>
                </a:lnTo>
                <a:lnTo>
                  <a:pt x="185" y="346"/>
                </a:lnTo>
                <a:cubicBezTo>
                  <a:pt x="177" y="346"/>
                  <a:pt x="124" y="346"/>
                  <a:pt x="124" y="301"/>
                </a:cubicBezTo>
                <a:cubicBezTo>
                  <a:pt x="124" y="257"/>
                  <a:pt x="177" y="248"/>
                  <a:pt x="194" y="248"/>
                </a:cubicBezTo>
                <a:lnTo>
                  <a:pt x="194" y="248"/>
                </a:lnTo>
                <a:cubicBezTo>
                  <a:pt x="185" y="240"/>
                  <a:pt x="185" y="231"/>
                  <a:pt x="185" y="231"/>
                </a:cubicBezTo>
                <a:lnTo>
                  <a:pt x="185" y="231"/>
                </a:lnTo>
                <a:cubicBezTo>
                  <a:pt x="177" y="231"/>
                  <a:pt x="168" y="222"/>
                  <a:pt x="159" y="222"/>
                </a:cubicBezTo>
                <a:cubicBezTo>
                  <a:pt x="141" y="213"/>
                  <a:pt x="141" y="195"/>
                  <a:pt x="141" y="178"/>
                </a:cubicBezTo>
                <a:cubicBezTo>
                  <a:pt x="141" y="125"/>
                  <a:pt x="194" y="125"/>
                  <a:pt x="194" y="125"/>
                </a:cubicBezTo>
                <a:cubicBezTo>
                  <a:pt x="256" y="125"/>
                  <a:pt x="256" y="125"/>
                  <a:pt x="256" y="125"/>
                </a:cubicBezTo>
                <a:lnTo>
                  <a:pt x="256" y="125"/>
                </a:lnTo>
                <a:cubicBezTo>
                  <a:pt x="256" y="134"/>
                  <a:pt x="238" y="134"/>
                  <a:pt x="238" y="134"/>
                </a:cubicBezTo>
                <a:cubicBezTo>
                  <a:pt x="230" y="134"/>
                  <a:pt x="230" y="134"/>
                  <a:pt x="221" y="134"/>
                </a:cubicBezTo>
                <a:cubicBezTo>
                  <a:pt x="238" y="142"/>
                  <a:pt x="238" y="160"/>
                  <a:pt x="238" y="178"/>
                </a:cubicBezTo>
                <a:cubicBezTo>
                  <a:pt x="238" y="195"/>
                  <a:pt x="230" y="204"/>
                  <a:pt x="230" y="213"/>
                </a:cubicBezTo>
                <a:cubicBezTo>
                  <a:pt x="221" y="222"/>
                  <a:pt x="212" y="222"/>
                  <a:pt x="212" y="231"/>
                </a:cubicBezTo>
                <a:cubicBezTo>
                  <a:pt x="212" y="231"/>
                  <a:pt x="221" y="240"/>
                  <a:pt x="230" y="240"/>
                </a:cubicBezTo>
                <a:cubicBezTo>
                  <a:pt x="238" y="248"/>
                  <a:pt x="256" y="266"/>
                  <a:pt x="256" y="284"/>
                </a:cubicBezTo>
                <a:cubicBezTo>
                  <a:pt x="256" y="310"/>
                  <a:pt x="247" y="328"/>
                  <a:pt x="221" y="338"/>
                </a:cubicBezTo>
                <a:close/>
                <a:moveTo>
                  <a:pt x="354" y="231"/>
                </a:moveTo>
                <a:lnTo>
                  <a:pt x="354" y="231"/>
                </a:lnTo>
                <a:cubicBezTo>
                  <a:pt x="310" y="231"/>
                  <a:pt x="310" y="231"/>
                  <a:pt x="310" y="231"/>
                </a:cubicBezTo>
                <a:cubicBezTo>
                  <a:pt x="310" y="275"/>
                  <a:pt x="310" y="275"/>
                  <a:pt x="310" y="275"/>
                </a:cubicBezTo>
                <a:cubicBezTo>
                  <a:pt x="291" y="275"/>
                  <a:pt x="291" y="275"/>
                  <a:pt x="291" y="275"/>
                </a:cubicBezTo>
                <a:cubicBezTo>
                  <a:pt x="291" y="231"/>
                  <a:pt x="291" y="231"/>
                  <a:pt x="291" y="231"/>
                </a:cubicBezTo>
                <a:cubicBezTo>
                  <a:pt x="256" y="231"/>
                  <a:pt x="256" y="231"/>
                  <a:pt x="256" y="231"/>
                </a:cubicBezTo>
                <a:cubicBezTo>
                  <a:pt x="256" y="213"/>
                  <a:pt x="256" y="213"/>
                  <a:pt x="256" y="213"/>
                </a:cubicBezTo>
                <a:cubicBezTo>
                  <a:pt x="291" y="213"/>
                  <a:pt x="291" y="213"/>
                  <a:pt x="291" y="213"/>
                </a:cubicBezTo>
                <a:cubicBezTo>
                  <a:pt x="291" y="169"/>
                  <a:pt x="291" y="169"/>
                  <a:pt x="291" y="169"/>
                </a:cubicBezTo>
                <a:cubicBezTo>
                  <a:pt x="310" y="169"/>
                  <a:pt x="310" y="169"/>
                  <a:pt x="310" y="169"/>
                </a:cubicBezTo>
                <a:cubicBezTo>
                  <a:pt x="310" y="213"/>
                  <a:pt x="310" y="213"/>
                  <a:pt x="310" y="213"/>
                </a:cubicBezTo>
                <a:cubicBezTo>
                  <a:pt x="354" y="213"/>
                  <a:pt x="354" y="213"/>
                  <a:pt x="354" y="213"/>
                </a:cubicBezTo>
                <a:lnTo>
                  <a:pt x="354" y="231"/>
                </a:lnTo>
                <a:close/>
                <a:moveTo>
                  <a:pt x="194" y="266"/>
                </a:moveTo>
                <a:lnTo>
                  <a:pt x="194" y="266"/>
                </a:lnTo>
                <a:lnTo>
                  <a:pt x="194" y="266"/>
                </a:lnTo>
                <a:cubicBezTo>
                  <a:pt x="177" y="266"/>
                  <a:pt x="168" y="266"/>
                  <a:pt x="159" y="275"/>
                </a:cubicBezTo>
                <a:cubicBezTo>
                  <a:pt x="159" y="284"/>
                  <a:pt x="150" y="293"/>
                  <a:pt x="150" y="301"/>
                </a:cubicBezTo>
                <a:cubicBezTo>
                  <a:pt x="150" y="319"/>
                  <a:pt x="168" y="328"/>
                  <a:pt x="194" y="328"/>
                </a:cubicBezTo>
                <a:cubicBezTo>
                  <a:pt x="221" y="319"/>
                  <a:pt x="230" y="310"/>
                  <a:pt x="230" y="293"/>
                </a:cubicBezTo>
                <a:cubicBezTo>
                  <a:pt x="230" y="275"/>
                  <a:pt x="212" y="266"/>
                  <a:pt x="194" y="2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0" name="Freeform 86"/>
          <p:cNvSpPr>
            <a:spLocks noChangeArrowheads="1"/>
          </p:cNvSpPr>
          <p:nvPr/>
        </p:nvSpPr>
        <p:spPr bwMode="auto">
          <a:xfrm>
            <a:off x="3584921" y="3911294"/>
            <a:ext cx="623555" cy="612113"/>
          </a:xfrm>
          <a:custGeom>
            <a:avLst/>
            <a:gdLst>
              <a:gd name="T0" fmla="*/ 239 w 480"/>
              <a:gd name="T1" fmla="*/ 0 h 471"/>
              <a:gd name="T2" fmla="*/ 239 w 480"/>
              <a:gd name="T3" fmla="*/ 0 h 471"/>
              <a:gd name="T4" fmla="*/ 0 w 480"/>
              <a:gd name="T5" fmla="*/ 231 h 471"/>
              <a:gd name="T6" fmla="*/ 239 w 480"/>
              <a:gd name="T7" fmla="*/ 470 h 471"/>
              <a:gd name="T8" fmla="*/ 479 w 480"/>
              <a:gd name="T9" fmla="*/ 231 h 471"/>
              <a:gd name="T10" fmla="*/ 239 w 480"/>
              <a:gd name="T11" fmla="*/ 0 h 471"/>
              <a:gd name="T12" fmla="*/ 337 w 480"/>
              <a:gd name="T13" fmla="*/ 195 h 471"/>
              <a:gd name="T14" fmla="*/ 337 w 480"/>
              <a:gd name="T15" fmla="*/ 195 h 471"/>
              <a:gd name="T16" fmla="*/ 337 w 480"/>
              <a:gd name="T17" fmla="*/ 195 h 471"/>
              <a:gd name="T18" fmla="*/ 204 w 480"/>
              <a:gd name="T19" fmla="*/ 328 h 471"/>
              <a:gd name="T20" fmla="*/ 133 w 480"/>
              <a:gd name="T21" fmla="*/ 310 h 471"/>
              <a:gd name="T22" fmla="*/ 142 w 480"/>
              <a:gd name="T23" fmla="*/ 310 h 471"/>
              <a:gd name="T24" fmla="*/ 204 w 480"/>
              <a:gd name="T25" fmla="*/ 293 h 471"/>
              <a:gd name="T26" fmla="*/ 160 w 480"/>
              <a:gd name="T27" fmla="*/ 257 h 471"/>
              <a:gd name="T28" fmla="*/ 169 w 480"/>
              <a:gd name="T29" fmla="*/ 257 h 471"/>
              <a:gd name="T30" fmla="*/ 178 w 480"/>
              <a:gd name="T31" fmla="*/ 257 h 471"/>
              <a:gd name="T32" fmla="*/ 142 w 480"/>
              <a:gd name="T33" fmla="*/ 213 h 471"/>
              <a:gd name="T34" fmla="*/ 142 w 480"/>
              <a:gd name="T35" fmla="*/ 213 h 471"/>
              <a:gd name="T36" fmla="*/ 160 w 480"/>
              <a:gd name="T37" fmla="*/ 213 h 471"/>
              <a:gd name="T38" fmla="*/ 142 w 480"/>
              <a:gd name="T39" fmla="*/ 178 h 471"/>
              <a:gd name="T40" fmla="*/ 151 w 480"/>
              <a:gd name="T41" fmla="*/ 151 h 471"/>
              <a:gd name="T42" fmla="*/ 239 w 480"/>
              <a:gd name="T43" fmla="*/ 204 h 471"/>
              <a:gd name="T44" fmla="*/ 239 w 480"/>
              <a:gd name="T45" fmla="*/ 195 h 471"/>
              <a:gd name="T46" fmla="*/ 292 w 480"/>
              <a:gd name="T47" fmla="*/ 142 h 471"/>
              <a:gd name="T48" fmla="*/ 319 w 480"/>
              <a:gd name="T49" fmla="*/ 160 h 471"/>
              <a:gd name="T50" fmla="*/ 355 w 480"/>
              <a:gd name="T51" fmla="*/ 151 h 471"/>
              <a:gd name="T52" fmla="*/ 337 w 480"/>
              <a:gd name="T53" fmla="*/ 178 h 471"/>
              <a:gd name="T54" fmla="*/ 364 w 480"/>
              <a:gd name="T55" fmla="*/ 169 h 471"/>
              <a:gd name="T56" fmla="*/ 337 w 480"/>
              <a:gd name="T57" fmla="*/ 195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80" h="471">
                <a:moveTo>
                  <a:pt x="239" y="0"/>
                </a:moveTo>
                <a:lnTo>
                  <a:pt x="239" y="0"/>
                </a:lnTo>
                <a:cubicBezTo>
                  <a:pt x="107" y="0"/>
                  <a:pt x="0" y="107"/>
                  <a:pt x="0" y="231"/>
                </a:cubicBezTo>
                <a:cubicBezTo>
                  <a:pt x="0" y="363"/>
                  <a:pt x="107" y="470"/>
                  <a:pt x="239" y="470"/>
                </a:cubicBezTo>
                <a:cubicBezTo>
                  <a:pt x="372" y="470"/>
                  <a:pt x="479" y="363"/>
                  <a:pt x="479" y="231"/>
                </a:cubicBezTo>
                <a:cubicBezTo>
                  <a:pt x="479" y="107"/>
                  <a:pt x="372" y="0"/>
                  <a:pt x="239" y="0"/>
                </a:cubicBezTo>
                <a:close/>
                <a:moveTo>
                  <a:pt x="337" y="195"/>
                </a:moveTo>
                <a:lnTo>
                  <a:pt x="337" y="195"/>
                </a:lnTo>
                <a:lnTo>
                  <a:pt x="337" y="195"/>
                </a:lnTo>
                <a:cubicBezTo>
                  <a:pt x="337" y="257"/>
                  <a:pt x="292" y="328"/>
                  <a:pt x="204" y="328"/>
                </a:cubicBezTo>
                <a:cubicBezTo>
                  <a:pt x="178" y="328"/>
                  <a:pt x="151" y="319"/>
                  <a:pt x="133" y="310"/>
                </a:cubicBezTo>
                <a:lnTo>
                  <a:pt x="142" y="310"/>
                </a:lnTo>
                <a:cubicBezTo>
                  <a:pt x="160" y="310"/>
                  <a:pt x="186" y="301"/>
                  <a:pt x="204" y="293"/>
                </a:cubicBezTo>
                <a:cubicBezTo>
                  <a:pt x="178" y="293"/>
                  <a:pt x="160" y="275"/>
                  <a:pt x="160" y="257"/>
                </a:cubicBezTo>
                <a:cubicBezTo>
                  <a:pt x="160" y="257"/>
                  <a:pt x="160" y="257"/>
                  <a:pt x="169" y="257"/>
                </a:cubicBezTo>
                <a:lnTo>
                  <a:pt x="178" y="257"/>
                </a:lnTo>
                <a:cubicBezTo>
                  <a:pt x="160" y="248"/>
                  <a:pt x="142" y="231"/>
                  <a:pt x="142" y="213"/>
                </a:cubicBezTo>
                <a:lnTo>
                  <a:pt x="142" y="213"/>
                </a:lnTo>
                <a:cubicBezTo>
                  <a:pt x="142" y="213"/>
                  <a:pt x="151" y="213"/>
                  <a:pt x="160" y="213"/>
                </a:cubicBezTo>
                <a:cubicBezTo>
                  <a:pt x="151" y="204"/>
                  <a:pt x="142" y="195"/>
                  <a:pt x="142" y="178"/>
                </a:cubicBezTo>
                <a:cubicBezTo>
                  <a:pt x="142" y="169"/>
                  <a:pt x="142" y="160"/>
                  <a:pt x="151" y="151"/>
                </a:cubicBezTo>
                <a:cubicBezTo>
                  <a:pt x="169" y="178"/>
                  <a:pt x="204" y="204"/>
                  <a:pt x="239" y="204"/>
                </a:cubicBezTo>
                <a:cubicBezTo>
                  <a:pt x="239" y="195"/>
                  <a:pt x="239" y="195"/>
                  <a:pt x="239" y="195"/>
                </a:cubicBezTo>
                <a:cubicBezTo>
                  <a:pt x="239" y="169"/>
                  <a:pt x="266" y="142"/>
                  <a:pt x="292" y="142"/>
                </a:cubicBezTo>
                <a:cubicBezTo>
                  <a:pt x="301" y="142"/>
                  <a:pt x="319" y="151"/>
                  <a:pt x="319" y="160"/>
                </a:cubicBezTo>
                <a:cubicBezTo>
                  <a:pt x="337" y="160"/>
                  <a:pt x="346" y="151"/>
                  <a:pt x="355" y="151"/>
                </a:cubicBezTo>
                <a:cubicBezTo>
                  <a:pt x="346" y="160"/>
                  <a:pt x="346" y="169"/>
                  <a:pt x="337" y="178"/>
                </a:cubicBezTo>
                <a:cubicBezTo>
                  <a:pt x="346" y="178"/>
                  <a:pt x="355" y="169"/>
                  <a:pt x="364" y="169"/>
                </a:cubicBezTo>
                <a:cubicBezTo>
                  <a:pt x="355" y="178"/>
                  <a:pt x="346" y="187"/>
                  <a:pt x="337" y="1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59" name="Freeform 79"/>
          <p:cNvSpPr>
            <a:spLocks noChangeArrowheads="1"/>
          </p:cNvSpPr>
          <p:nvPr/>
        </p:nvSpPr>
        <p:spPr bwMode="auto">
          <a:xfrm>
            <a:off x="5087131" y="3922434"/>
            <a:ext cx="623557" cy="612113"/>
          </a:xfrm>
          <a:custGeom>
            <a:avLst/>
            <a:gdLst>
              <a:gd name="T0" fmla="*/ 240 w 479"/>
              <a:gd name="T1" fmla="*/ 0 h 471"/>
              <a:gd name="T2" fmla="*/ 240 w 479"/>
              <a:gd name="T3" fmla="*/ 0 h 471"/>
              <a:gd name="T4" fmla="*/ 0 w 479"/>
              <a:gd name="T5" fmla="*/ 231 h 471"/>
              <a:gd name="T6" fmla="*/ 240 w 479"/>
              <a:gd name="T7" fmla="*/ 470 h 471"/>
              <a:gd name="T8" fmla="*/ 478 w 479"/>
              <a:gd name="T9" fmla="*/ 231 h 471"/>
              <a:gd name="T10" fmla="*/ 240 w 479"/>
              <a:gd name="T11" fmla="*/ 0 h 471"/>
              <a:gd name="T12" fmla="*/ 293 w 479"/>
              <a:gd name="T13" fmla="*/ 160 h 471"/>
              <a:gd name="T14" fmla="*/ 293 w 479"/>
              <a:gd name="T15" fmla="*/ 160 h 471"/>
              <a:gd name="T16" fmla="*/ 257 w 479"/>
              <a:gd name="T17" fmla="*/ 160 h 471"/>
              <a:gd name="T18" fmla="*/ 249 w 479"/>
              <a:gd name="T19" fmla="*/ 178 h 471"/>
              <a:gd name="T20" fmla="*/ 249 w 479"/>
              <a:gd name="T21" fmla="*/ 195 h 471"/>
              <a:gd name="T22" fmla="*/ 293 w 479"/>
              <a:gd name="T23" fmla="*/ 195 h 471"/>
              <a:gd name="T24" fmla="*/ 293 w 479"/>
              <a:gd name="T25" fmla="*/ 240 h 471"/>
              <a:gd name="T26" fmla="*/ 249 w 479"/>
              <a:gd name="T27" fmla="*/ 240 h 471"/>
              <a:gd name="T28" fmla="*/ 249 w 479"/>
              <a:gd name="T29" fmla="*/ 346 h 471"/>
              <a:gd name="T30" fmla="*/ 213 w 479"/>
              <a:gd name="T31" fmla="*/ 346 h 471"/>
              <a:gd name="T32" fmla="*/ 213 w 479"/>
              <a:gd name="T33" fmla="*/ 240 h 471"/>
              <a:gd name="T34" fmla="*/ 169 w 479"/>
              <a:gd name="T35" fmla="*/ 240 h 471"/>
              <a:gd name="T36" fmla="*/ 169 w 479"/>
              <a:gd name="T37" fmla="*/ 195 h 471"/>
              <a:gd name="T38" fmla="*/ 213 w 479"/>
              <a:gd name="T39" fmla="*/ 195 h 471"/>
              <a:gd name="T40" fmla="*/ 213 w 479"/>
              <a:gd name="T41" fmla="*/ 178 h 471"/>
              <a:gd name="T42" fmla="*/ 257 w 479"/>
              <a:gd name="T43" fmla="*/ 125 h 471"/>
              <a:gd name="T44" fmla="*/ 293 w 479"/>
              <a:gd name="T45" fmla="*/ 125 h 471"/>
              <a:gd name="T46" fmla="*/ 293 w 479"/>
              <a:gd name="T47" fmla="*/ 160 h 4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9" h="471">
                <a:moveTo>
                  <a:pt x="240" y="0"/>
                </a:moveTo>
                <a:lnTo>
                  <a:pt x="240" y="0"/>
                </a:lnTo>
                <a:cubicBezTo>
                  <a:pt x="106" y="0"/>
                  <a:pt x="0" y="107"/>
                  <a:pt x="0" y="231"/>
                </a:cubicBezTo>
                <a:cubicBezTo>
                  <a:pt x="0" y="363"/>
                  <a:pt x="106" y="470"/>
                  <a:pt x="240" y="470"/>
                </a:cubicBezTo>
                <a:cubicBezTo>
                  <a:pt x="372" y="470"/>
                  <a:pt x="478" y="363"/>
                  <a:pt x="478" y="231"/>
                </a:cubicBezTo>
                <a:cubicBezTo>
                  <a:pt x="478" y="107"/>
                  <a:pt x="372" y="0"/>
                  <a:pt x="240" y="0"/>
                </a:cubicBezTo>
                <a:close/>
                <a:moveTo>
                  <a:pt x="293" y="160"/>
                </a:moveTo>
                <a:lnTo>
                  <a:pt x="293" y="160"/>
                </a:lnTo>
                <a:cubicBezTo>
                  <a:pt x="257" y="160"/>
                  <a:pt x="257" y="160"/>
                  <a:pt x="257" y="160"/>
                </a:cubicBezTo>
                <a:cubicBezTo>
                  <a:pt x="257" y="160"/>
                  <a:pt x="249" y="169"/>
                  <a:pt x="249" y="178"/>
                </a:cubicBezTo>
                <a:cubicBezTo>
                  <a:pt x="249" y="195"/>
                  <a:pt x="249" y="195"/>
                  <a:pt x="249" y="195"/>
                </a:cubicBezTo>
                <a:cubicBezTo>
                  <a:pt x="293" y="195"/>
                  <a:pt x="293" y="195"/>
                  <a:pt x="293" y="195"/>
                </a:cubicBezTo>
                <a:cubicBezTo>
                  <a:pt x="293" y="240"/>
                  <a:pt x="293" y="240"/>
                  <a:pt x="293" y="240"/>
                </a:cubicBezTo>
                <a:cubicBezTo>
                  <a:pt x="249" y="240"/>
                  <a:pt x="249" y="240"/>
                  <a:pt x="249" y="240"/>
                </a:cubicBezTo>
                <a:cubicBezTo>
                  <a:pt x="249" y="346"/>
                  <a:pt x="249" y="346"/>
                  <a:pt x="249" y="346"/>
                </a:cubicBezTo>
                <a:cubicBezTo>
                  <a:pt x="213" y="346"/>
                  <a:pt x="213" y="346"/>
                  <a:pt x="213" y="346"/>
                </a:cubicBezTo>
                <a:cubicBezTo>
                  <a:pt x="213" y="240"/>
                  <a:pt x="213" y="240"/>
                  <a:pt x="213" y="240"/>
                </a:cubicBezTo>
                <a:cubicBezTo>
                  <a:pt x="169" y="240"/>
                  <a:pt x="169" y="240"/>
                  <a:pt x="169" y="240"/>
                </a:cubicBezTo>
                <a:cubicBezTo>
                  <a:pt x="169" y="195"/>
                  <a:pt x="169" y="195"/>
                  <a:pt x="169" y="195"/>
                </a:cubicBezTo>
                <a:cubicBezTo>
                  <a:pt x="213" y="195"/>
                  <a:pt x="213" y="195"/>
                  <a:pt x="213" y="195"/>
                </a:cubicBezTo>
                <a:cubicBezTo>
                  <a:pt x="213" y="178"/>
                  <a:pt x="213" y="178"/>
                  <a:pt x="213" y="178"/>
                </a:cubicBezTo>
                <a:cubicBezTo>
                  <a:pt x="213" y="151"/>
                  <a:pt x="230" y="125"/>
                  <a:pt x="257" y="125"/>
                </a:cubicBezTo>
                <a:cubicBezTo>
                  <a:pt x="293" y="125"/>
                  <a:pt x="293" y="125"/>
                  <a:pt x="293" y="125"/>
                </a:cubicBezTo>
                <a:lnTo>
                  <a:pt x="293" y="1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7" name="Rectangle 74">
            <a:extLst>
              <a:ext uri="{FF2B5EF4-FFF2-40B4-BE49-F238E27FC236}">
                <a16:creationId xmlns:a16="http://schemas.microsoft.com/office/drawing/2014/main" id="{4843C760-C83F-407F-9DC1-F99D6FA09525}"/>
              </a:ext>
            </a:extLst>
          </p:cNvPr>
          <p:cNvSpPr/>
          <p:nvPr/>
        </p:nvSpPr>
        <p:spPr>
          <a:xfrm>
            <a:off x="898143" y="1039500"/>
            <a:ext cx="2930981" cy="68523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37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3733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9" name="矩形 1">
            <a:extLst>
              <a:ext uri="{FF2B5EF4-FFF2-40B4-BE49-F238E27FC236}">
                <a16:creationId xmlns:a16="http://schemas.microsoft.com/office/drawing/2014/main" id="{A2C6675D-3CBC-4C0F-AD3F-B19F9FBE6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3632" y="2089786"/>
            <a:ext cx="8820933" cy="644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1" name="矩形 1">
            <a:extLst>
              <a:ext uri="{FF2B5EF4-FFF2-40B4-BE49-F238E27FC236}">
                <a16:creationId xmlns:a16="http://schemas.microsoft.com/office/drawing/2014/main" id="{2F91C4FA-6681-4965-ABD9-EC04FD8776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393" y="2724489"/>
            <a:ext cx="10353536" cy="647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2" name="矩形 1">
            <a:extLst>
              <a:ext uri="{FF2B5EF4-FFF2-40B4-BE49-F238E27FC236}">
                <a16:creationId xmlns:a16="http://schemas.microsoft.com/office/drawing/2014/main" id="{96E83018-4E89-4597-81C2-C6209EE9BB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6941" y="5480425"/>
            <a:ext cx="1358067" cy="33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ctr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4" name="矩形 1">
            <a:extLst>
              <a:ext uri="{FF2B5EF4-FFF2-40B4-BE49-F238E27FC236}">
                <a16:creationId xmlns:a16="http://schemas.microsoft.com/office/drawing/2014/main" id="{EBEB7EAB-308F-4C1F-B2BB-794804110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4620" y="5480425"/>
            <a:ext cx="1358067" cy="33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ctr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5" name="矩形 1">
            <a:extLst>
              <a:ext uri="{FF2B5EF4-FFF2-40B4-BE49-F238E27FC236}">
                <a16:creationId xmlns:a16="http://schemas.microsoft.com/office/drawing/2014/main" id="{79EA7344-9BF4-4D2D-906A-3662AF35FF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8077" y="5480425"/>
            <a:ext cx="1358067" cy="33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ctr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6" name="矩形 1">
            <a:extLst>
              <a:ext uri="{FF2B5EF4-FFF2-40B4-BE49-F238E27FC236}">
                <a16:creationId xmlns:a16="http://schemas.microsoft.com/office/drawing/2014/main" id="{FC151354-D3FC-4819-8B1F-02ED5962E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5757" y="5480425"/>
            <a:ext cx="1358067" cy="33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ctr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285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7" grpId="0" animBg="1"/>
      <p:bldP spid="58" grpId="0" animBg="1"/>
      <p:bldP spid="60" grpId="0" animBg="1"/>
      <p:bldP spid="59" grpId="0" animBg="1"/>
      <p:bldP spid="6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04E422A9-B737-42F7-B153-71159DD587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3" t="2552" r="-41836" b="64227"/>
          <a:stretch/>
        </p:blipFill>
        <p:spPr>
          <a:xfrm>
            <a:off x="-27342" y="0"/>
            <a:ext cx="12246685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758C0DA-A769-4CEB-B3E4-31EDEECA5C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883" t="66779" r="55350"/>
          <a:stretch/>
        </p:blipFill>
        <p:spPr>
          <a:xfrm>
            <a:off x="-54685" y="0"/>
            <a:ext cx="12246685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92A2C1-B9B6-47A0-9A76-575CB19A9B88}"/>
              </a:ext>
            </a:extLst>
          </p:cNvPr>
          <p:cNvSpPr txBox="1"/>
          <p:nvPr/>
        </p:nvSpPr>
        <p:spPr>
          <a:xfrm>
            <a:off x="5105377" y="1367874"/>
            <a:ext cx="1981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目 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2C03FF4-DB73-4C94-9BA0-30F37E6BF72E}"/>
              </a:ext>
            </a:extLst>
          </p:cNvPr>
          <p:cNvSpPr txBox="1"/>
          <p:nvPr/>
        </p:nvSpPr>
        <p:spPr>
          <a:xfrm>
            <a:off x="5215022" y="2510835"/>
            <a:ext cx="17619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kumimoji="1" lang="zh-CN" alt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" name="直线连接符 6">
            <a:extLst>
              <a:ext uri="{FF2B5EF4-FFF2-40B4-BE49-F238E27FC236}">
                <a16:creationId xmlns:a16="http://schemas.microsoft.com/office/drawing/2014/main" id="{BCEEF44E-F7E4-403B-B91C-D5ABEF55A92F}"/>
              </a:ext>
            </a:extLst>
          </p:cNvPr>
          <p:cNvCxnSpPr>
            <a:cxnSpLocks/>
          </p:cNvCxnSpPr>
          <p:nvPr/>
        </p:nvCxnSpPr>
        <p:spPr>
          <a:xfrm>
            <a:off x="5795806" y="2417400"/>
            <a:ext cx="600389" cy="1"/>
          </a:xfrm>
          <a:prstGeom prst="line">
            <a:avLst/>
          </a:prstGeom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61FBFAD5-2270-4CE1-B0C0-F5095FEAD09E}"/>
              </a:ext>
            </a:extLst>
          </p:cNvPr>
          <p:cNvSpPr txBox="1"/>
          <p:nvPr/>
        </p:nvSpPr>
        <p:spPr>
          <a:xfrm>
            <a:off x="1593033" y="480714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完成情况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F8541A8-F325-47B6-814C-AFCAAD114299}"/>
              </a:ext>
            </a:extLst>
          </p:cNvPr>
          <p:cNvSpPr txBox="1"/>
          <p:nvPr/>
        </p:nvSpPr>
        <p:spPr>
          <a:xfrm>
            <a:off x="1652343" y="5453474"/>
            <a:ext cx="1912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rPr>
              <a:t>FILL IN THE TEXT OF THE TITLE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DB38564-AB71-4B12-A386-83757AC25F24}"/>
              </a:ext>
            </a:extLst>
          </p:cNvPr>
          <p:cNvGrpSpPr/>
          <p:nvPr/>
        </p:nvGrpSpPr>
        <p:grpSpPr>
          <a:xfrm>
            <a:off x="2116969" y="3830099"/>
            <a:ext cx="777976" cy="804556"/>
            <a:chOff x="4404994" y="2895785"/>
            <a:chExt cx="662608" cy="685246"/>
          </a:xfrm>
        </p:grpSpPr>
        <p:sp>
          <p:nvSpPr>
            <p:cNvPr id="10" name="圆角矩形 12">
              <a:extLst>
                <a:ext uri="{FF2B5EF4-FFF2-40B4-BE49-F238E27FC236}">
                  <a16:creationId xmlns:a16="http://schemas.microsoft.com/office/drawing/2014/main" id="{7078AFBB-936C-4433-8CDF-9271C48140A5}"/>
                </a:ext>
              </a:extLst>
            </p:cNvPr>
            <p:cNvSpPr/>
            <p:nvPr/>
          </p:nvSpPr>
          <p:spPr>
            <a:xfrm rot="2700000">
              <a:off x="440499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33722DF-B837-43F2-BC91-1C58D7AF4965}"/>
                </a:ext>
              </a:extLst>
            </p:cNvPr>
            <p:cNvSpPr txBox="1"/>
            <p:nvPr/>
          </p:nvSpPr>
          <p:spPr>
            <a:xfrm>
              <a:off x="4435575" y="299625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>
                  <a:solidFill>
                    <a:schemeClr val="bg1"/>
                  </a:solidFill>
                  <a:latin typeface="+mj-lt"/>
                </a:rPr>
                <a:t>01</a:t>
              </a:r>
              <a:endParaRPr kumimoji="1" lang="zh-CN" altLang="en-US" sz="32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4E901719-85D3-4684-AD9B-09A656B6C98E}"/>
              </a:ext>
            </a:extLst>
          </p:cNvPr>
          <p:cNvSpPr txBox="1"/>
          <p:nvPr/>
        </p:nvSpPr>
        <p:spPr>
          <a:xfrm>
            <a:off x="4098992" y="480714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成果展示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39FEFEF-F158-40C5-A1BB-C1FAC7A46398}"/>
              </a:ext>
            </a:extLst>
          </p:cNvPr>
          <p:cNvSpPr txBox="1"/>
          <p:nvPr/>
        </p:nvSpPr>
        <p:spPr>
          <a:xfrm>
            <a:off x="4158302" y="5453474"/>
            <a:ext cx="1912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rPr>
              <a:t>FILL IN THE TEXT OF THE TITLE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7E2071F-4629-4222-9B83-ED8D1ECBD570}"/>
              </a:ext>
            </a:extLst>
          </p:cNvPr>
          <p:cNvGrpSpPr/>
          <p:nvPr/>
        </p:nvGrpSpPr>
        <p:grpSpPr>
          <a:xfrm>
            <a:off x="4622928" y="3830099"/>
            <a:ext cx="777976" cy="804556"/>
            <a:chOff x="4404994" y="2895785"/>
            <a:chExt cx="662608" cy="685246"/>
          </a:xfrm>
        </p:grpSpPr>
        <p:sp>
          <p:nvSpPr>
            <p:cNvPr id="15" name="圆角矩形 18">
              <a:extLst>
                <a:ext uri="{FF2B5EF4-FFF2-40B4-BE49-F238E27FC236}">
                  <a16:creationId xmlns:a16="http://schemas.microsoft.com/office/drawing/2014/main" id="{8A55D346-194A-4076-A52C-50BCF99CBE06}"/>
                </a:ext>
              </a:extLst>
            </p:cNvPr>
            <p:cNvSpPr/>
            <p:nvPr/>
          </p:nvSpPr>
          <p:spPr>
            <a:xfrm rot="2700000">
              <a:off x="440499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423910E-6897-4A63-9006-F71A227D5D7A}"/>
                </a:ext>
              </a:extLst>
            </p:cNvPr>
            <p:cNvSpPr txBox="1"/>
            <p:nvPr/>
          </p:nvSpPr>
          <p:spPr>
            <a:xfrm>
              <a:off x="4435575" y="299625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>
                  <a:solidFill>
                    <a:schemeClr val="bg1"/>
                  </a:solidFill>
                  <a:latin typeface="+mj-lt"/>
                </a:rPr>
                <a:t>02</a:t>
              </a:r>
              <a:endParaRPr kumimoji="1" lang="zh-CN" altLang="en-US" sz="32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448B1AD5-FCB1-4152-A117-B5262BBA2780}"/>
              </a:ext>
            </a:extLst>
          </p:cNvPr>
          <p:cNvSpPr txBox="1"/>
          <p:nvPr/>
        </p:nvSpPr>
        <p:spPr>
          <a:xfrm>
            <a:off x="6651926" y="481779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存在不足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779A21B-0CC3-4F97-AC88-75126BD12EB2}"/>
              </a:ext>
            </a:extLst>
          </p:cNvPr>
          <p:cNvSpPr txBox="1"/>
          <p:nvPr/>
        </p:nvSpPr>
        <p:spPr>
          <a:xfrm>
            <a:off x="6711236" y="5464126"/>
            <a:ext cx="1912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rPr>
              <a:t>FILL IN THE TEXT OF THE TITLE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F7B14D1-2D1D-4F9F-B586-49F34C516A32}"/>
              </a:ext>
            </a:extLst>
          </p:cNvPr>
          <p:cNvGrpSpPr/>
          <p:nvPr/>
        </p:nvGrpSpPr>
        <p:grpSpPr>
          <a:xfrm>
            <a:off x="7175862" y="3840751"/>
            <a:ext cx="777976" cy="804556"/>
            <a:chOff x="4404994" y="2895785"/>
            <a:chExt cx="662608" cy="685246"/>
          </a:xfrm>
        </p:grpSpPr>
        <p:sp>
          <p:nvSpPr>
            <p:cNvPr id="20" name="圆角矩形 23">
              <a:extLst>
                <a:ext uri="{FF2B5EF4-FFF2-40B4-BE49-F238E27FC236}">
                  <a16:creationId xmlns:a16="http://schemas.microsoft.com/office/drawing/2014/main" id="{A114EB80-D2C3-4427-9F04-28D2CE3ED05F}"/>
                </a:ext>
              </a:extLst>
            </p:cNvPr>
            <p:cNvSpPr/>
            <p:nvPr/>
          </p:nvSpPr>
          <p:spPr>
            <a:xfrm rot="2700000">
              <a:off x="440499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669B81B-ADB1-4C7D-8A0A-BE79FDE4FFE0}"/>
                </a:ext>
              </a:extLst>
            </p:cNvPr>
            <p:cNvSpPr txBox="1"/>
            <p:nvPr/>
          </p:nvSpPr>
          <p:spPr>
            <a:xfrm>
              <a:off x="4435575" y="299625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>
                  <a:solidFill>
                    <a:schemeClr val="bg1"/>
                  </a:solidFill>
                  <a:latin typeface="+mj-lt"/>
                </a:rPr>
                <a:t>03</a:t>
              </a:r>
              <a:endParaRPr kumimoji="1" lang="zh-CN" altLang="en-US" sz="32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1453712F-118B-45C3-AFA9-1E72E738382A}"/>
              </a:ext>
            </a:extLst>
          </p:cNvPr>
          <p:cNvSpPr txBox="1"/>
          <p:nvPr/>
        </p:nvSpPr>
        <p:spPr>
          <a:xfrm>
            <a:off x="9157885" y="481779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未来计划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1D3C7B9-F285-4DFE-9407-74727AEF82B0}"/>
              </a:ext>
            </a:extLst>
          </p:cNvPr>
          <p:cNvSpPr txBox="1"/>
          <p:nvPr/>
        </p:nvSpPr>
        <p:spPr>
          <a:xfrm>
            <a:off x="9217195" y="5464126"/>
            <a:ext cx="1912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1100">
                <a:solidFill>
                  <a:schemeClr val="tx1">
                    <a:lumMod val="75000"/>
                    <a:lumOff val="25000"/>
                  </a:schemeClr>
                </a:solidFill>
              </a:rPr>
              <a:t>FILL IN THE TEXT OF THE TITLE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84CEEB8-3176-443A-B631-F303E0FE9BB5}"/>
              </a:ext>
            </a:extLst>
          </p:cNvPr>
          <p:cNvGrpSpPr/>
          <p:nvPr/>
        </p:nvGrpSpPr>
        <p:grpSpPr>
          <a:xfrm>
            <a:off x="9681821" y="3840751"/>
            <a:ext cx="777976" cy="804556"/>
            <a:chOff x="4404994" y="2895785"/>
            <a:chExt cx="662608" cy="685246"/>
          </a:xfrm>
        </p:grpSpPr>
        <p:sp>
          <p:nvSpPr>
            <p:cNvPr id="25" name="圆角矩形 28">
              <a:extLst>
                <a:ext uri="{FF2B5EF4-FFF2-40B4-BE49-F238E27FC236}">
                  <a16:creationId xmlns:a16="http://schemas.microsoft.com/office/drawing/2014/main" id="{09C2EA00-97FC-4EDC-9EA2-E0635D91CCFB}"/>
                </a:ext>
              </a:extLst>
            </p:cNvPr>
            <p:cNvSpPr/>
            <p:nvPr/>
          </p:nvSpPr>
          <p:spPr>
            <a:xfrm rot="2700000">
              <a:off x="440499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08104FE-D892-4E9C-AA7F-AE6406326EC0}"/>
                </a:ext>
              </a:extLst>
            </p:cNvPr>
            <p:cNvSpPr txBox="1"/>
            <p:nvPr/>
          </p:nvSpPr>
          <p:spPr>
            <a:xfrm>
              <a:off x="4435575" y="299625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3200" dirty="0">
                  <a:solidFill>
                    <a:schemeClr val="bg1"/>
                  </a:solidFill>
                  <a:latin typeface="+mj-lt"/>
                </a:rPr>
                <a:t>04</a:t>
              </a:r>
              <a:endParaRPr kumimoji="1" lang="zh-CN" altLang="en-US" sz="3200" dirty="0">
                <a:solidFill>
                  <a:schemeClr val="bg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265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2" grpId="0"/>
      <p:bldP spid="13" grpId="0"/>
      <p:bldP spid="17" grpId="0"/>
      <p:bldP spid="18" grpId="0"/>
      <p:bldP spid="22" grpId="0"/>
      <p:bldP spid="2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10298341"/>
              </p:ext>
            </p:extLst>
          </p:nvPr>
        </p:nvGraphicFramePr>
        <p:xfrm>
          <a:off x="605853" y="1730022"/>
          <a:ext cx="10924027" cy="44151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07756" y="980252"/>
            <a:ext cx="10576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864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点击此处添加标题</a:t>
            </a:r>
            <a:endParaRPr lang="en-US" altLang="zh-CN" sz="32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5108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2105459931"/>
              </p:ext>
            </p:extLst>
          </p:nvPr>
        </p:nvGraphicFramePr>
        <p:xfrm>
          <a:off x="-898299" y="1266193"/>
          <a:ext cx="8005677" cy="5194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12"/>
          <p:cNvSpPr/>
          <p:nvPr/>
        </p:nvSpPr>
        <p:spPr>
          <a:xfrm>
            <a:off x="7021328" y="2434233"/>
            <a:ext cx="4923931" cy="691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21328" y="2100468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dk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dk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096000" y="2100468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171" y="2313828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021328" y="3422290"/>
            <a:ext cx="4923931" cy="691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021328" y="3088525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dk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dk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0" y="3088525"/>
            <a:ext cx="731520" cy="7315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021328" y="4410866"/>
            <a:ext cx="4923931" cy="691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021328" y="4077101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dk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dk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096000" y="4077101"/>
            <a:ext cx="731520" cy="7315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021328" y="5396460"/>
            <a:ext cx="4923931" cy="691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021328" y="5062696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dk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dk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096000" y="5062695"/>
            <a:ext cx="731520" cy="73152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171" y="3301885"/>
            <a:ext cx="304800" cy="3048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0" y="4290461"/>
            <a:ext cx="304800" cy="3048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60" y="5293527"/>
            <a:ext cx="304800" cy="3048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096002" y="1028043"/>
            <a:ext cx="52882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864"/>
            <a:r>
              <a:rPr lang="zh-CN" altLang="en-US" sz="3200" b="1" dirty="0">
                <a:solidFill>
                  <a:schemeClr val="dk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点击此处添加标题</a:t>
            </a:r>
            <a:endParaRPr lang="en-US" altLang="zh-CN" sz="3200" b="1" dirty="0">
              <a:solidFill>
                <a:schemeClr val="dk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6112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P spid="15" grpId="0" animBg="1"/>
      <p:bldP spid="19" grpId="0" animBg="1"/>
      <p:bldP spid="22" grpId="0" animBg="1"/>
      <p:bldP spid="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51607" y="2061790"/>
            <a:ext cx="776613" cy="776817"/>
            <a:chOff x="3300034" y="4123575"/>
            <a:chExt cx="1553227" cy="1553635"/>
          </a:xfrm>
        </p:grpSpPr>
        <p:sp>
          <p:nvSpPr>
            <p:cNvPr id="19" name="Oval 18"/>
            <p:cNvSpPr/>
            <p:nvPr/>
          </p:nvSpPr>
          <p:spPr bwMode="auto">
            <a:xfrm>
              <a:off x="3300034" y="4123575"/>
              <a:ext cx="1553227" cy="1553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7" name="AutoShape 19"/>
            <p:cNvSpPr>
              <a:spLocks/>
            </p:cNvSpPr>
            <p:nvPr/>
          </p:nvSpPr>
          <p:spPr bwMode="auto">
            <a:xfrm>
              <a:off x="3678988" y="4479962"/>
              <a:ext cx="758431" cy="758628"/>
            </a:xfrm>
            <a:custGeom>
              <a:avLst/>
              <a:gdLst>
                <a:gd name="T0" fmla="*/ 10800 w 21600"/>
                <a:gd name="T1" fmla="*/ 10789 h 21579"/>
                <a:gd name="T2" fmla="*/ 10800 w 21600"/>
                <a:gd name="T3" fmla="*/ 10789 h 21579"/>
                <a:gd name="T4" fmla="*/ 10800 w 21600"/>
                <a:gd name="T5" fmla="*/ 10789 h 21579"/>
                <a:gd name="T6" fmla="*/ 10800 w 21600"/>
                <a:gd name="T7" fmla="*/ 10789 h 2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579">
                  <a:moveTo>
                    <a:pt x="21599" y="9391"/>
                  </a:moveTo>
                  <a:cubicBezTo>
                    <a:pt x="21599" y="9887"/>
                    <a:pt x="21472" y="10321"/>
                    <a:pt x="21218" y="10697"/>
                  </a:cubicBezTo>
                  <a:cubicBezTo>
                    <a:pt x="20963" y="11072"/>
                    <a:pt x="20647" y="11313"/>
                    <a:pt x="20263" y="11427"/>
                  </a:cubicBezTo>
                  <a:lnTo>
                    <a:pt x="20263" y="16610"/>
                  </a:lnTo>
                  <a:cubicBezTo>
                    <a:pt x="20263" y="17200"/>
                    <a:pt x="20087" y="17708"/>
                    <a:pt x="19729" y="18128"/>
                  </a:cubicBezTo>
                  <a:cubicBezTo>
                    <a:pt x="19374" y="18550"/>
                    <a:pt x="18951" y="18758"/>
                    <a:pt x="18459" y="18758"/>
                  </a:cubicBezTo>
                  <a:cubicBezTo>
                    <a:pt x="17927" y="18122"/>
                    <a:pt x="17286" y="17505"/>
                    <a:pt x="16537" y="16904"/>
                  </a:cubicBezTo>
                  <a:cubicBezTo>
                    <a:pt x="15785" y="16305"/>
                    <a:pt x="14980" y="15756"/>
                    <a:pt x="14116" y="15254"/>
                  </a:cubicBezTo>
                  <a:cubicBezTo>
                    <a:pt x="13254" y="14755"/>
                    <a:pt x="12363" y="14324"/>
                    <a:pt x="11449" y="13969"/>
                  </a:cubicBezTo>
                  <a:cubicBezTo>
                    <a:pt x="10536" y="13614"/>
                    <a:pt x="9648" y="13379"/>
                    <a:pt x="8788" y="13267"/>
                  </a:cubicBezTo>
                  <a:cubicBezTo>
                    <a:pt x="8453" y="13379"/>
                    <a:pt x="8179" y="13564"/>
                    <a:pt x="7968" y="13828"/>
                  </a:cubicBezTo>
                  <a:cubicBezTo>
                    <a:pt x="7758" y="14092"/>
                    <a:pt x="7613" y="14386"/>
                    <a:pt x="7535" y="14706"/>
                  </a:cubicBezTo>
                  <a:cubicBezTo>
                    <a:pt x="7457" y="15028"/>
                    <a:pt x="7449" y="15360"/>
                    <a:pt x="7510" y="15698"/>
                  </a:cubicBezTo>
                  <a:cubicBezTo>
                    <a:pt x="7574" y="16035"/>
                    <a:pt x="7719" y="16340"/>
                    <a:pt x="7946" y="16610"/>
                  </a:cubicBezTo>
                  <a:cubicBezTo>
                    <a:pt x="7750" y="16992"/>
                    <a:pt x="7660" y="17347"/>
                    <a:pt x="7677" y="17673"/>
                  </a:cubicBezTo>
                  <a:cubicBezTo>
                    <a:pt x="7692" y="17993"/>
                    <a:pt x="7772" y="18307"/>
                    <a:pt x="7917" y="18606"/>
                  </a:cubicBezTo>
                  <a:cubicBezTo>
                    <a:pt x="8059" y="18908"/>
                    <a:pt x="8255" y="19193"/>
                    <a:pt x="8497" y="19469"/>
                  </a:cubicBezTo>
                  <a:cubicBezTo>
                    <a:pt x="8737" y="19745"/>
                    <a:pt x="8996" y="20021"/>
                    <a:pt x="9271" y="20291"/>
                  </a:cubicBezTo>
                  <a:cubicBezTo>
                    <a:pt x="9114" y="20696"/>
                    <a:pt x="8842" y="21001"/>
                    <a:pt x="8455" y="21212"/>
                  </a:cubicBezTo>
                  <a:cubicBezTo>
                    <a:pt x="8069" y="21423"/>
                    <a:pt x="7655" y="21541"/>
                    <a:pt x="7212" y="21570"/>
                  </a:cubicBezTo>
                  <a:cubicBezTo>
                    <a:pt x="6771" y="21599"/>
                    <a:pt x="6340" y="21550"/>
                    <a:pt x="5917" y="21423"/>
                  </a:cubicBezTo>
                  <a:cubicBezTo>
                    <a:pt x="5496" y="21294"/>
                    <a:pt x="5163" y="21092"/>
                    <a:pt x="4923" y="20810"/>
                  </a:cubicBezTo>
                  <a:cubicBezTo>
                    <a:pt x="4781" y="20241"/>
                    <a:pt x="4624" y="19657"/>
                    <a:pt x="4453" y="19055"/>
                  </a:cubicBezTo>
                  <a:cubicBezTo>
                    <a:pt x="4281" y="18453"/>
                    <a:pt x="4139" y="17843"/>
                    <a:pt x="4032" y="17224"/>
                  </a:cubicBezTo>
                  <a:cubicBezTo>
                    <a:pt x="3921" y="16599"/>
                    <a:pt x="3868" y="15953"/>
                    <a:pt x="3868" y="15281"/>
                  </a:cubicBezTo>
                  <a:cubicBezTo>
                    <a:pt x="3868" y="14615"/>
                    <a:pt x="3961" y="13905"/>
                    <a:pt x="4149" y="13153"/>
                  </a:cubicBezTo>
                  <a:lnTo>
                    <a:pt x="1804" y="13153"/>
                  </a:lnTo>
                  <a:cubicBezTo>
                    <a:pt x="1312" y="13153"/>
                    <a:pt x="888" y="12945"/>
                    <a:pt x="533" y="12522"/>
                  </a:cubicBezTo>
                  <a:cubicBezTo>
                    <a:pt x="176" y="12100"/>
                    <a:pt x="0" y="11592"/>
                    <a:pt x="0" y="10990"/>
                  </a:cubicBezTo>
                  <a:lnTo>
                    <a:pt x="0" y="7774"/>
                  </a:lnTo>
                  <a:cubicBezTo>
                    <a:pt x="0" y="7184"/>
                    <a:pt x="176" y="6676"/>
                    <a:pt x="526" y="6245"/>
                  </a:cubicBezTo>
                  <a:cubicBezTo>
                    <a:pt x="878" y="5819"/>
                    <a:pt x="1304" y="5605"/>
                    <a:pt x="1804" y="5605"/>
                  </a:cubicBezTo>
                  <a:lnTo>
                    <a:pt x="7652" y="5605"/>
                  </a:lnTo>
                  <a:cubicBezTo>
                    <a:pt x="8551" y="5605"/>
                    <a:pt x="9508" y="5449"/>
                    <a:pt x="10524" y="5135"/>
                  </a:cubicBezTo>
                  <a:cubicBezTo>
                    <a:pt x="11540" y="4821"/>
                    <a:pt x="12536" y="4399"/>
                    <a:pt x="13511" y="3873"/>
                  </a:cubicBezTo>
                  <a:cubicBezTo>
                    <a:pt x="14488" y="3342"/>
                    <a:pt x="15408" y="2744"/>
                    <a:pt x="16272" y="2071"/>
                  </a:cubicBezTo>
                  <a:cubicBezTo>
                    <a:pt x="17134" y="1405"/>
                    <a:pt x="17864" y="713"/>
                    <a:pt x="18459" y="0"/>
                  </a:cubicBezTo>
                  <a:cubicBezTo>
                    <a:pt x="18951" y="0"/>
                    <a:pt x="19374" y="214"/>
                    <a:pt x="19729" y="633"/>
                  </a:cubicBezTo>
                  <a:cubicBezTo>
                    <a:pt x="20087" y="1056"/>
                    <a:pt x="20263" y="1567"/>
                    <a:pt x="20263" y="2165"/>
                  </a:cubicBezTo>
                  <a:lnTo>
                    <a:pt x="20263" y="7334"/>
                  </a:lnTo>
                  <a:cubicBezTo>
                    <a:pt x="20647" y="7445"/>
                    <a:pt x="20963" y="7692"/>
                    <a:pt x="21218" y="8070"/>
                  </a:cubicBezTo>
                  <a:cubicBezTo>
                    <a:pt x="21472" y="8454"/>
                    <a:pt x="21599" y="8895"/>
                    <a:pt x="21599" y="9391"/>
                  </a:cubicBezTo>
                  <a:moveTo>
                    <a:pt x="18459" y="2855"/>
                  </a:moveTo>
                  <a:cubicBezTo>
                    <a:pt x="17864" y="3407"/>
                    <a:pt x="17215" y="3941"/>
                    <a:pt x="16512" y="4451"/>
                  </a:cubicBezTo>
                  <a:cubicBezTo>
                    <a:pt x="15810" y="4962"/>
                    <a:pt x="15065" y="5423"/>
                    <a:pt x="14280" y="5834"/>
                  </a:cubicBezTo>
                  <a:cubicBezTo>
                    <a:pt x="13494" y="6245"/>
                    <a:pt x="12693" y="6609"/>
                    <a:pt x="11878" y="6923"/>
                  </a:cubicBezTo>
                  <a:cubicBezTo>
                    <a:pt x="11060" y="7237"/>
                    <a:pt x="10255" y="7462"/>
                    <a:pt x="9457" y="7603"/>
                  </a:cubicBezTo>
                  <a:lnTo>
                    <a:pt x="9457" y="11172"/>
                  </a:lnTo>
                  <a:cubicBezTo>
                    <a:pt x="10255" y="11325"/>
                    <a:pt x="11060" y="11554"/>
                    <a:pt x="11878" y="11862"/>
                  </a:cubicBezTo>
                  <a:cubicBezTo>
                    <a:pt x="12693" y="12170"/>
                    <a:pt x="13494" y="12537"/>
                    <a:pt x="14280" y="12956"/>
                  </a:cubicBezTo>
                  <a:cubicBezTo>
                    <a:pt x="15065" y="13379"/>
                    <a:pt x="15812" y="13843"/>
                    <a:pt x="16524" y="14347"/>
                  </a:cubicBezTo>
                  <a:cubicBezTo>
                    <a:pt x="17234" y="14855"/>
                    <a:pt x="17881" y="15380"/>
                    <a:pt x="18459" y="15920"/>
                  </a:cubicBezTo>
                  <a:lnTo>
                    <a:pt x="18459" y="28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75">
                <a:defRPr/>
              </a:pPr>
              <a:endParaRPr lang="es-ES" sz="29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573856" y="2050450"/>
            <a:ext cx="776613" cy="776817"/>
            <a:chOff x="13144537" y="4100895"/>
            <a:chExt cx="1553227" cy="1553635"/>
          </a:xfrm>
        </p:grpSpPr>
        <p:sp>
          <p:nvSpPr>
            <p:cNvPr id="41" name="Oval 40"/>
            <p:cNvSpPr/>
            <p:nvPr/>
          </p:nvSpPr>
          <p:spPr bwMode="auto">
            <a:xfrm>
              <a:off x="13144537" y="4100895"/>
              <a:ext cx="1553227" cy="155363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58" name="Freeform 169"/>
            <p:cNvSpPr>
              <a:spLocks noChangeArrowheads="1"/>
            </p:cNvSpPr>
            <p:nvPr/>
          </p:nvSpPr>
          <p:spPr bwMode="auto">
            <a:xfrm>
              <a:off x="13512861" y="4497378"/>
              <a:ext cx="784765" cy="627812"/>
            </a:xfrm>
            <a:custGeom>
              <a:avLst/>
              <a:gdLst>
                <a:gd name="T0" fmla="*/ 478 w 487"/>
                <a:gd name="T1" fmla="*/ 9 h 390"/>
                <a:gd name="T2" fmla="*/ 478 w 487"/>
                <a:gd name="T3" fmla="*/ 9 h 390"/>
                <a:gd name="T4" fmla="*/ 372 w 487"/>
                <a:gd name="T5" fmla="*/ 195 h 390"/>
                <a:gd name="T6" fmla="*/ 345 w 487"/>
                <a:gd name="T7" fmla="*/ 195 h 390"/>
                <a:gd name="T8" fmla="*/ 292 w 487"/>
                <a:gd name="T9" fmla="*/ 150 h 390"/>
                <a:gd name="T10" fmla="*/ 274 w 487"/>
                <a:gd name="T11" fmla="*/ 150 h 390"/>
                <a:gd name="T12" fmla="*/ 194 w 487"/>
                <a:gd name="T13" fmla="*/ 266 h 390"/>
                <a:gd name="T14" fmla="*/ 177 w 487"/>
                <a:gd name="T15" fmla="*/ 266 h 390"/>
                <a:gd name="T16" fmla="*/ 141 w 487"/>
                <a:gd name="T17" fmla="*/ 239 h 390"/>
                <a:gd name="T18" fmla="*/ 123 w 487"/>
                <a:gd name="T19" fmla="*/ 239 h 390"/>
                <a:gd name="T20" fmla="*/ 8 w 487"/>
                <a:gd name="T21" fmla="*/ 381 h 390"/>
                <a:gd name="T22" fmla="*/ 8 w 487"/>
                <a:gd name="T23" fmla="*/ 389 h 390"/>
                <a:gd name="T24" fmla="*/ 486 w 487"/>
                <a:gd name="T25" fmla="*/ 389 h 390"/>
                <a:gd name="T26" fmla="*/ 486 w 487"/>
                <a:gd name="T27" fmla="*/ 9 h 390"/>
                <a:gd name="T28" fmla="*/ 478 w 487"/>
                <a:gd name="T29" fmla="*/ 9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7" h="390">
                  <a:moveTo>
                    <a:pt x="478" y="9"/>
                  </a:moveTo>
                  <a:lnTo>
                    <a:pt x="478" y="9"/>
                  </a:lnTo>
                  <a:cubicBezTo>
                    <a:pt x="372" y="195"/>
                    <a:pt x="372" y="195"/>
                    <a:pt x="372" y="195"/>
                  </a:cubicBezTo>
                  <a:cubicBezTo>
                    <a:pt x="363" y="204"/>
                    <a:pt x="354" y="204"/>
                    <a:pt x="345" y="195"/>
                  </a:cubicBezTo>
                  <a:cubicBezTo>
                    <a:pt x="292" y="150"/>
                    <a:pt x="292" y="150"/>
                    <a:pt x="292" y="150"/>
                  </a:cubicBezTo>
                  <a:cubicBezTo>
                    <a:pt x="283" y="141"/>
                    <a:pt x="283" y="141"/>
                    <a:pt x="274" y="150"/>
                  </a:cubicBezTo>
                  <a:cubicBezTo>
                    <a:pt x="194" y="266"/>
                    <a:pt x="194" y="266"/>
                    <a:pt x="194" y="266"/>
                  </a:cubicBezTo>
                  <a:cubicBezTo>
                    <a:pt x="194" y="275"/>
                    <a:pt x="186" y="275"/>
                    <a:pt x="177" y="266"/>
                  </a:cubicBezTo>
                  <a:cubicBezTo>
                    <a:pt x="141" y="239"/>
                    <a:pt x="141" y="239"/>
                    <a:pt x="141" y="239"/>
                  </a:cubicBezTo>
                  <a:cubicBezTo>
                    <a:pt x="132" y="230"/>
                    <a:pt x="123" y="230"/>
                    <a:pt x="123" y="239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0" y="389"/>
                    <a:pt x="0" y="389"/>
                    <a:pt x="8" y="389"/>
                  </a:cubicBezTo>
                  <a:cubicBezTo>
                    <a:pt x="486" y="389"/>
                    <a:pt x="486" y="389"/>
                    <a:pt x="486" y="389"/>
                  </a:cubicBezTo>
                  <a:cubicBezTo>
                    <a:pt x="486" y="9"/>
                    <a:pt x="486" y="9"/>
                    <a:pt x="486" y="9"/>
                  </a:cubicBezTo>
                  <a:cubicBezTo>
                    <a:pt x="486" y="0"/>
                    <a:pt x="486" y="0"/>
                    <a:pt x="478" y="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651607" y="4193753"/>
            <a:ext cx="776613" cy="776817"/>
            <a:chOff x="3300034" y="8387501"/>
            <a:chExt cx="1553227" cy="1553635"/>
          </a:xfrm>
        </p:grpSpPr>
        <p:sp>
          <p:nvSpPr>
            <p:cNvPr id="49" name="Oval 48"/>
            <p:cNvSpPr/>
            <p:nvPr/>
          </p:nvSpPr>
          <p:spPr bwMode="auto">
            <a:xfrm>
              <a:off x="3300034" y="8387501"/>
              <a:ext cx="1553227" cy="155363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1" name="AutoShape 124"/>
            <p:cNvSpPr>
              <a:spLocks noChangeAspect="1"/>
            </p:cNvSpPr>
            <p:nvPr/>
          </p:nvSpPr>
          <p:spPr bwMode="auto">
            <a:xfrm flipH="1">
              <a:off x="3733796" y="8872008"/>
              <a:ext cx="773296" cy="63093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84" y="0"/>
                  </a:moveTo>
                  <a:cubicBezTo>
                    <a:pt x="20941" y="0"/>
                    <a:pt x="21159" y="103"/>
                    <a:pt x="21335" y="310"/>
                  </a:cubicBezTo>
                  <a:cubicBezTo>
                    <a:pt x="21511" y="518"/>
                    <a:pt x="21599" y="760"/>
                    <a:pt x="21599" y="1048"/>
                  </a:cubicBezTo>
                  <a:lnTo>
                    <a:pt x="21599" y="16238"/>
                  </a:lnTo>
                  <a:cubicBezTo>
                    <a:pt x="21599" y="16523"/>
                    <a:pt x="21511" y="16767"/>
                    <a:pt x="21335" y="16969"/>
                  </a:cubicBezTo>
                  <a:cubicBezTo>
                    <a:pt x="21161" y="17173"/>
                    <a:pt x="20943" y="17274"/>
                    <a:pt x="20684" y="17274"/>
                  </a:cubicBezTo>
                  <a:lnTo>
                    <a:pt x="19807" y="17274"/>
                  </a:lnTo>
                  <a:lnTo>
                    <a:pt x="19807" y="17369"/>
                  </a:lnTo>
                  <a:cubicBezTo>
                    <a:pt x="19807" y="17948"/>
                    <a:pt x="19709" y="18498"/>
                    <a:pt x="19513" y="19017"/>
                  </a:cubicBezTo>
                  <a:cubicBezTo>
                    <a:pt x="19317" y="19535"/>
                    <a:pt x="19060" y="19984"/>
                    <a:pt x="18746" y="20361"/>
                  </a:cubicBezTo>
                  <a:cubicBezTo>
                    <a:pt x="18433" y="20738"/>
                    <a:pt x="18051" y="21038"/>
                    <a:pt x="17608" y="21263"/>
                  </a:cubicBezTo>
                  <a:cubicBezTo>
                    <a:pt x="17167" y="21487"/>
                    <a:pt x="16697" y="21599"/>
                    <a:pt x="16197" y="21599"/>
                  </a:cubicBezTo>
                  <a:cubicBezTo>
                    <a:pt x="15705" y="21599"/>
                    <a:pt x="15237" y="21487"/>
                    <a:pt x="14796" y="21263"/>
                  </a:cubicBezTo>
                  <a:cubicBezTo>
                    <a:pt x="14353" y="21038"/>
                    <a:pt x="13973" y="20738"/>
                    <a:pt x="13653" y="20361"/>
                  </a:cubicBezTo>
                  <a:cubicBezTo>
                    <a:pt x="13332" y="19984"/>
                    <a:pt x="13077" y="19535"/>
                    <a:pt x="12886" y="19017"/>
                  </a:cubicBezTo>
                  <a:cubicBezTo>
                    <a:pt x="12695" y="18498"/>
                    <a:pt x="12600" y="17948"/>
                    <a:pt x="12600" y="17369"/>
                  </a:cubicBezTo>
                  <a:lnTo>
                    <a:pt x="12600" y="17274"/>
                  </a:lnTo>
                  <a:lnTo>
                    <a:pt x="9000" y="17274"/>
                  </a:lnTo>
                  <a:lnTo>
                    <a:pt x="9000" y="17369"/>
                  </a:lnTo>
                  <a:cubicBezTo>
                    <a:pt x="9000" y="17948"/>
                    <a:pt x="8904" y="18498"/>
                    <a:pt x="8713" y="19017"/>
                  </a:cubicBezTo>
                  <a:cubicBezTo>
                    <a:pt x="8522" y="19535"/>
                    <a:pt x="8265" y="19984"/>
                    <a:pt x="7946" y="20361"/>
                  </a:cubicBezTo>
                  <a:cubicBezTo>
                    <a:pt x="7628" y="20738"/>
                    <a:pt x="7244" y="21038"/>
                    <a:pt x="6803" y="21263"/>
                  </a:cubicBezTo>
                  <a:cubicBezTo>
                    <a:pt x="6360" y="21487"/>
                    <a:pt x="5894" y="21599"/>
                    <a:pt x="5402" y="21599"/>
                  </a:cubicBezTo>
                  <a:cubicBezTo>
                    <a:pt x="4910" y="21599"/>
                    <a:pt x="4442" y="21487"/>
                    <a:pt x="4004" y="21263"/>
                  </a:cubicBezTo>
                  <a:cubicBezTo>
                    <a:pt x="3558" y="21038"/>
                    <a:pt x="3178" y="20738"/>
                    <a:pt x="2857" y="20361"/>
                  </a:cubicBezTo>
                  <a:cubicBezTo>
                    <a:pt x="2537" y="19984"/>
                    <a:pt x="2282" y="19535"/>
                    <a:pt x="2091" y="19017"/>
                  </a:cubicBezTo>
                  <a:cubicBezTo>
                    <a:pt x="1900" y="18498"/>
                    <a:pt x="1804" y="17948"/>
                    <a:pt x="1804" y="17369"/>
                  </a:cubicBezTo>
                  <a:lnTo>
                    <a:pt x="1804" y="17274"/>
                  </a:lnTo>
                  <a:lnTo>
                    <a:pt x="891" y="17274"/>
                  </a:lnTo>
                  <a:cubicBezTo>
                    <a:pt x="646" y="17274"/>
                    <a:pt x="438" y="17168"/>
                    <a:pt x="262" y="16960"/>
                  </a:cubicBezTo>
                  <a:cubicBezTo>
                    <a:pt x="88" y="16756"/>
                    <a:pt x="0" y="16514"/>
                    <a:pt x="0" y="16238"/>
                  </a:cubicBezTo>
                  <a:lnTo>
                    <a:pt x="0" y="10668"/>
                  </a:lnTo>
                  <a:cubicBezTo>
                    <a:pt x="0" y="10441"/>
                    <a:pt x="26" y="10205"/>
                    <a:pt x="68" y="9960"/>
                  </a:cubicBezTo>
                  <a:cubicBezTo>
                    <a:pt x="117" y="9715"/>
                    <a:pt x="186" y="9474"/>
                    <a:pt x="274" y="9229"/>
                  </a:cubicBezTo>
                  <a:cubicBezTo>
                    <a:pt x="364" y="8984"/>
                    <a:pt x="470" y="8751"/>
                    <a:pt x="592" y="8526"/>
                  </a:cubicBezTo>
                  <a:cubicBezTo>
                    <a:pt x="712" y="8301"/>
                    <a:pt x="837" y="8114"/>
                    <a:pt x="959" y="7964"/>
                  </a:cubicBezTo>
                  <a:lnTo>
                    <a:pt x="3573" y="4906"/>
                  </a:lnTo>
                  <a:cubicBezTo>
                    <a:pt x="3697" y="4759"/>
                    <a:pt x="3857" y="4613"/>
                    <a:pt x="4053" y="4474"/>
                  </a:cubicBezTo>
                  <a:cubicBezTo>
                    <a:pt x="4248" y="4330"/>
                    <a:pt x="4449" y="4209"/>
                    <a:pt x="4657" y="4109"/>
                  </a:cubicBezTo>
                  <a:cubicBezTo>
                    <a:pt x="4863" y="4005"/>
                    <a:pt x="5071" y="3927"/>
                    <a:pt x="5277" y="3867"/>
                  </a:cubicBezTo>
                  <a:cubicBezTo>
                    <a:pt x="5485" y="3806"/>
                    <a:pt x="5686" y="3775"/>
                    <a:pt x="5882" y="3775"/>
                  </a:cubicBezTo>
                  <a:lnTo>
                    <a:pt x="6820" y="3775"/>
                  </a:lnTo>
                  <a:lnTo>
                    <a:pt x="6820" y="1048"/>
                  </a:lnTo>
                  <a:cubicBezTo>
                    <a:pt x="6820" y="760"/>
                    <a:pt x="6908" y="518"/>
                    <a:pt x="7082" y="310"/>
                  </a:cubicBezTo>
                  <a:cubicBezTo>
                    <a:pt x="7258" y="103"/>
                    <a:pt x="7464" y="0"/>
                    <a:pt x="7699" y="0"/>
                  </a:cubicBezTo>
                  <a:lnTo>
                    <a:pt x="20684" y="0"/>
                  </a:lnTo>
                  <a:close/>
                  <a:moveTo>
                    <a:pt x="6791" y="6438"/>
                  </a:moveTo>
                  <a:lnTo>
                    <a:pt x="5877" y="6438"/>
                  </a:lnTo>
                  <a:cubicBezTo>
                    <a:pt x="5799" y="6438"/>
                    <a:pt x="5676" y="6478"/>
                    <a:pt x="5510" y="6550"/>
                  </a:cubicBezTo>
                  <a:cubicBezTo>
                    <a:pt x="5341" y="6625"/>
                    <a:pt x="5223" y="6703"/>
                    <a:pt x="5152" y="6784"/>
                  </a:cubicBezTo>
                  <a:lnTo>
                    <a:pt x="2539" y="9830"/>
                  </a:lnTo>
                  <a:cubicBezTo>
                    <a:pt x="2478" y="9902"/>
                    <a:pt x="2412" y="10040"/>
                    <a:pt x="2351" y="10239"/>
                  </a:cubicBezTo>
                  <a:cubicBezTo>
                    <a:pt x="2289" y="10435"/>
                    <a:pt x="2257" y="10579"/>
                    <a:pt x="2257" y="10671"/>
                  </a:cubicBezTo>
                  <a:lnTo>
                    <a:pt x="2257" y="11527"/>
                  </a:lnTo>
                  <a:lnTo>
                    <a:pt x="6795" y="11527"/>
                  </a:lnTo>
                  <a:lnTo>
                    <a:pt x="6795" y="6438"/>
                  </a:lnTo>
                  <a:close/>
                  <a:moveTo>
                    <a:pt x="5395" y="18942"/>
                  </a:moveTo>
                  <a:cubicBezTo>
                    <a:pt x="5760" y="18942"/>
                    <a:pt x="6075" y="18789"/>
                    <a:pt x="6340" y="18481"/>
                  </a:cubicBezTo>
                  <a:cubicBezTo>
                    <a:pt x="6600" y="18173"/>
                    <a:pt x="6732" y="17804"/>
                    <a:pt x="6732" y="17372"/>
                  </a:cubicBezTo>
                  <a:cubicBezTo>
                    <a:pt x="6732" y="16940"/>
                    <a:pt x="6600" y="16569"/>
                    <a:pt x="6340" y="16252"/>
                  </a:cubicBezTo>
                  <a:cubicBezTo>
                    <a:pt x="6078" y="15944"/>
                    <a:pt x="5762" y="15786"/>
                    <a:pt x="5395" y="15786"/>
                  </a:cubicBezTo>
                  <a:cubicBezTo>
                    <a:pt x="5027" y="15786"/>
                    <a:pt x="4714" y="15941"/>
                    <a:pt x="4444" y="16246"/>
                  </a:cubicBezTo>
                  <a:cubicBezTo>
                    <a:pt x="4180" y="16557"/>
                    <a:pt x="4045" y="16932"/>
                    <a:pt x="4045" y="17372"/>
                  </a:cubicBezTo>
                  <a:cubicBezTo>
                    <a:pt x="4045" y="17804"/>
                    <a:pt x="4180" y="18173"/>
                    <a:pt x="4444" y="18481"/>
                  </a:cubicBezTo>
                  <a:cubicBezTo>
                    <a:pt x="4714" y="18789"/>
                    <a:pt x="5027" y="18942"/>
                    <a:pt x="5395" y="18942"/>
                  </a:cubicBezTo>
                  <a:moveTo>
                    <a:pt x="16195" y="18942"/>
                  </a:moveTo>
                  <a:cubicBezTo>
                    <a:pt x="16560" y="18942"/>
                    <a:pt x="16878" y="18789"/>
                    <a:pt x="17145" y="18481"/>
                  </a:cubicBezTo>
                  <a:cubicBezTo>
                    <a:pt x="17409" y="18173"/>
                    <a:pt x="17544" y="17804"/>
                    <a:pt x="17544" y="17372"/>
                  </a:cubicBezTo>
                  <a:cubicBezTo>
                    <a:pt x="17544" y="16940"/>
                    <a:pt x="17412" y="16569"/>
                    <a:pt x="17150" y="16252"/>
                  </a:cubicBezTo>
                  <a:cubicBezTo>
                    <a:pt x="16890" y="15944"/>
                    <a:pt x="16572" y="15786"/>
                    <a:pt x="16195" y="15786"/>
                  </a:cubicBezTo>
                  <a:cubicBezTo>
                    <a:pt x="15827" y="15786"/>
                    <a:pt x="15514" y="15941"/>
                    <a:pt x="15249" y="16246"/>
                  </a:cubicBezTo>
                  <a:cubicBezTo>
                    <a:pt x="14990" y="16557"/>
                    <a:pt x="14857" y="16932"/>
                    <a:pt x="14857" y="17372"/>
                  </a:cubicBezTo>
                  <a:cubicBezTo>
                    <a:pt x="14857" y="17804"/>
                    <a:pt x="14990" y="18173"/>
                    <a:pt x="15249" y="18481"/>
                  </a:cubicBezTo>
                  <a:cubicBezTo>
                    <a:pt x="15511" y="18789"/>
                    <a:pt x="15825" y="18942"/>
                    <a:pt x="16195" y="1894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75">
                <a:defRPr/>
              </a:pPr>
              <a:endParaRPr lang="es-ES" sz="29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573856" y="4182413"/>
            <a:ext cx="776613" cy="776817"/>
            <a:chOff x="13144537" y="8364819"/>
            <a:chExt cx="1553227" cy="1553634"/>
          </a:xfrm>
        </p:grpSpPr>
        <p:sp>
          <p:nvSpPr>
            <p:cNvPr id="55" name="Oval 54"/>
            <p:cNvSpPr/>
            <p:nvPr/>
          </p:nvSpPr>
          <p:spPr bwMode="auto">
            <a:xfrm>
              <a:off x="13144537" y="8364819"/>
              <a:ext cx="1553227" cy="155363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62" name="AutoShape 82"/>
            <p:cNvSpPr>
              <a:spLocks/>
            </p:cNvSpPr>
            <p:nvPr/>
          </p:nvSpPr>
          <p:spPr bwMode="auto">
            <a:xfrm>
              <a:off x="13621410" y="8827448"/>
              <a:ext cx="630772" cy="63093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3767" y="5419"/>
                  </a:moveTo>
                  <a:cubicBezTo>
                    <a:pt x="4051" y="5419"/>
                    <a:pt x="4271" y="5505"/>
                    <a:pt x="4428" y="5687"/>
                  </a:cubicBezTo>
                  <a:cubicBezTo>
                    <a:pt x="4586" y="5865"/>
                    <a:pt x="4701" y="6078"/>
                    <a:pt x="4766" y="6326"/>
                  </a:cubicBezTo>
                  <a:cubicBezTo>
                    <a:pt x="4835" y="6574"/>
                    <a:pt x="4879" y="6836"/>
                    <a:pt x="4893" y="7106"/>
                  </a:cubicBezTo>
                  <a:cubicBezTo>
                    <a:pt x="4910" y="7377"/>
                    <a:pt x="4917" y="7596"/>
                    <a:pt x="4917" y="7760"/>
                  </a:cubicBezTo>
                  <a:lnTo>
                    <a:pt x="4917" y="9856"/>
                  </a:lnTo>
                  <a:cubicBezTo>
                    <a:pt x="4809" y="9928"/>
                    <a:pt x="4720" y="10015"/>
                    <a:pt x="4646" y="10110"/>
                  </a:cubicBezTo>
                  <a:cubicBezTo>
                    <a:pt x="4574" y="10208"/>
                    <a:pt x="4468" y="10257"/>
                    <a:pt x="4329" y="10257"/>
                  </a:cubicBezTo>
                  <a:lnTo>
                    <a:pt x="561" y="10257"/>
                  </a:lnTo>
                  <a:cubicBezTo>
                    <a:pt x="439" y="10257"/>
                    <a:pt x="338" y="10208"/>
                    <a:pt x="256" y="10110"/>
                  </a:cubicBezTo>
                  <a:cubicBezTo>
                    <a:pt x="177" y="10015"/>
                    <a:pt x="93" y="9928"/>
                    <a:pt x="0" y="9856"/>
                  </a:cubicBezTo>
                  <a:lnTo>
                    <a:pt x="0" y="7760"/>
                  </a:lnTo>
                  <a:cubicBezTo>
                    <a:pt x="0" y="7596"/>
                    <a:pt x="4" y="7377"/>
                    <a:pt x="12" y="7106"/>
                  </a:cubicBezTo>
                  <a:cubicBezTo>
                    <a:pt x="19" y="6836"/>
                    <a:pt x="57" y="6574"/>
                    <a:pt x="124" y="6326"/>
                  </a:cubicBezTo>
                  <a:cubicBezTo>
                    <a:pt x="196" y="6078"/>
                    <a:pt x="309" y="5865"/>
                    <a:pt x="465" y="5687"/>
                  </a:cubicBezTo>
                  <a:cubicBezTo>
                    <a:pt x="624" y="5508"/>
                    <a:pt x="842" y="5419"/>
                    <a:pt x="1123" y="5419"/>
                  </a:cubicBezTo>
                  <a:cubicBezTo>
                    <a:pt x="782" y="5151"/>
                    <a:pt x="508" y="4803"/>
                    <a:pt x="304" y="4377"/>
                  </a:cubicBezTo>
                  <a:cubicBezTo>
                    <a:pt x="103" y="3950"/>
                    <a:pt x="0" y="3469"/>
                    <a:pt x="0" y="2937"/>
                  </a:cubicBezTo>
                  <a:cubicBezTo>
                    <a:pt x="0" y="2539"/>
                    <a:pt x="64" y="2162"/>
                    <a:pt x="189" y="1805"/>
                  </a:cubicBezTo>
                  <a:cubicBezTo>
                    <a:pt x="316" y="1448"/>
                    <a:pt x="491" y="1134"/>
                    <a:pt x="717" y="861"/>
                  </a:cubicBezTo>
                  <a:cubicBezTo>
                    <a:pt x="943" y="590"/>
                    <a:pt x="1207" y="380"/>
                    <a:pt x="1504" y="227"/>
                  </a:cubicBezTo>
                  <a:cubicBezTo>
                    <a:pt x="1804" y="77"/>
                    <a:pt x="2119" y="0"/>
                    <a:pt x="2445" y="0"/>
                  </a:cubicBezTo>
                  <a:cubicBezTo>
                    <a:pt x="2793" y="0"/>
                    <a:pt x="3115" y="77"/>
                    <a:pt x="3412" y="227"/>
                  </a:cubicBezTo>
                  <a:cubicBezTo>
                    <a:pt x="3712" y="380"/>
                    <a:pt x="3969" y="590"/>
                    <a:pt x="4188" y="861"/>
                  </a:cubicBezTo>
                  <a:cubicBezTo>
                    <a:pt x="4406" y="1134"/>
                    <a:pt x="4584" y="1448"/>
                    <a:pt x="4716" y="1805"/>
                  </a:cubicBezTo>
                  <a:cubicBezTo>
                    <a:pt x="4850" y="2162"/>
                    <a:pt x="4917" y="2539"/>
                    <a:pt x="4917" y="2937"/>
                  </a:cubicBezTo>
                  <a:cubicBezTo>
                    <a:pt x="4917" y="3458"/>
                    <a:pt x="4814" y="3939"/>
                    <a:pt x="4603" y="4371"/>
                  </a:cubicBezTo>
                  <a:cubicBezTo>
                    <a:pt x="4392" y="4800"/>
                    <a:pt x="4115" y="5151"/>
                    <a:pt x="3767" y="5419"/>
                  </a:cubicBezTo>
                  <a:moveTo>
                    <a:pt x="18165" y="12062"/>
                  </a:moveTo>
                  <a:cubicBezTo>
                    <a:pt x="18672" y="12604"/>
                    <a:pt x="19070" y="13142"/>
                    <a:pt x="19356" y="13669"/>
                  </a:cubicBezTo>
                  <a:cubicBezTo>
                    <a:pt x="19641" y="14196"/>
                    <a:pt x="19788" y="14801"/>
                    <a:pt x="19788" y="15480"/>
                  </a:cubicBezTo>
                  <a:lnTo>
                    <a:pt x="19788" y="20816"/>
                  </a:lnTo>
                  <a:cubicBezTo>
                    <a:pt x="19694" y="20868"/>
                    <a:pt x="19620" y="20931"/>
                    <a:pt x="19557" y="20995"/>
                  </a:cubicBezTo>
                  <a:cubicBezTo>
                    <a:pt x="19497" y="21061"/>
                    <a:pt x="19425" y="21122"/>
                    <a:pt x="19344" y="21191"/>
                  </a:cubicBezTo>
                  <a:cubicBezTo>
                    <a:pt x="19262" y="21251"/>
                    <a:pt x="19173" y="21317"/>
                    <a:pt x="19075" y="21386"/>
                  </a:cubicBezTo>
                  <a:cubicBezTo>
                    <a:pt x="18976" y="21455"/>
                    <a:pt x="18835" y="21528"/>
                    <a:pt x="18662" y="21599"/>
                  </a:cubicBezTo>
                  <a:lnTo>
                    <a:pt x="2942" y="21599"/>
                  </a:lnTo>
                  <a:cubicBezTo>
                    <a:pt x="2675" y="21599"/>
                    <a:pt x="2467" y="21499"/>
                    <a:pt x="2318" y="21291"/>
                  </a:cubicBezTo>
                  <a:cubicBezTo>
                    <a:pt x="2167" y="21081"/>
                    <a:pt x="2003" y="20926"/>
                    <a:pt x="1819" y="20816"/>
                  </a:cubicBezTo>
                  <a:lnTo>
                    <a:pt x="1819" y="15480"/>
                  </a:lnTo>
                  <a:cubicBezTo>
                    <a:pt x="1819" y="14763"/>
                    <a:pt x="1989" y="14127"/>
                    <a:pt x="2335" y="13571"/>
                  </a:cubicBezTo>
                  <a:cubicBezTo>
                    <a:pt x="2678" y="13018"/>
                    <a:pt x="3052" y="12511"/>
                    <a:pt x="3460" y="12062"/>
                  </a:cubicBezTo>
                  <a:cubicBezTo>
                    <a:pt x="3535" y="11970"/>
                    <a:pt x="3633" y="11869"/>
                    <a:pt x="3753" y="11766"/>
                  </a:cubicBezTo>
                  <a:cubicBezTo>
                    <a:pt x="3873" y="11659"/>
                    <a:pt x="4000" y="11590"/>
                    <a:pt x="4137" y="11553"/>
                  </a:cubicBezTo>
                  <a:cubicBezTo>
                    <a:pt x="4276" y="11495"/>
                    <a:pt x="4432" y="11466"/>
                    <a:pt x="4610" y="11455"/>
                  </a:cubicBezTo>
                  <a:cubicBezTo>
                    <a:pt x="4785" y="11446"/>
                    <a:pt x="4956" y="11423"/>
                    <a:pt x="5126" y="11388"/>
                  </a:cubicBezTo>
                  <a:cubicBezTo>
                    <a:pt x="5594" y="11299"/>
                    <a:pt x="6091" y="11210"/>
                    <a:pt x="6621" y="11121"/>
                  </a:cubicBezTo>
                  <a:cubicBezTo>
                    <a:pt x="7149" y="11034"/>
                    <a:pt x="7665" y="10945"/>
                    <a:pt x="8172" y="10853"/>
                  </a:cubicBezTo>
                  <a:cubicBezTo>
                    <a:pt x="7483" y="10326"/>
                    <a:pt x="6928" y="9632"/>
                    <a:pt x="6513" y="8762"/>
                  </a:cubicBezTo>
                  <a:cubicBezTo>
                    <a:pt x="6093" y="7896"/>
                    <a:pt x="5884" y="6940"/>
                    <a:pt x="5884" y="5903"/>
                  </a:cubicBezTo>
                  <a:cubicBezTo>
                    <a:pt x="5884" y="5097"/>
                    <a:pt x="6016" y="4331"/>
                    <a:pt x="6275" y="3608"/>
                  </a:cubicBezTo>
                  <a:cubicBezTo>
                    <a:pt x="6535" y="2885"/>
                    <a:pt x="6887" y="2260"/>
                    <a:pt x="7331" y="1733"/>
                  </a:cubicBezTo>
                  <a:cubicBezTo>
                    <a:pt x="7778" y="1203"/>
                    <a:pt x="8299" y="786"/>
                    <a:pt x="8894" y="472"/>
                  </a:cubicBezTo>
                  <a:cubicBezTo>
                    <a:pt x="9494" y="158"/>
                    <a:pt x="10125" y="3"/>
                    <a:pt x="10802" y="3"/>
                  </a:cubicBezTo>
                  <a:cubicBezTo>
                    <a:pt x="11476" y="3"/>
                    <a:pt x="12112" y="158"/>
                    <a:pt x="12710" y="472"/>
                  </a:cubicBezTo>
                  <a:cubicBezTo>
                    <a:pt x="13307" y="786"/>
                    <a:pt x="13826" y="1203"/>
                    <a:pt x="14272" y="1733"/>
                  </a:cubicBezTo>
                  <a:cubicBezTo>
                    <a:pt x="14716" y="2260"/>
                    <a:pt x="15067" y="2885"/>
                    <a:pt x="15328" y="3608"/>
                  </a:cubicBezTo>
                  <a:cubicBezTo>
                    <a:pt x="15590" y="4331"/>
                    <a:pt x="15719" y="5097"/>
                    <a:pt x="15719" y="5903"/>
                  </a:cubicBezTo>
                  <a:cubicBezTo>
                    <a:pt x="15719" y="6939"/>
                    <a:pt x="15513" y="7890"/>
                    <a:pt x="15100" y="8757"/>
                  </a:cubicBezTo>
                  <a:cubicBezTo>
                    <a:pt x="14685" y="9620"/>
                    <a:pt x="14128" y="10320"/>
                    <a:pt x="13432" y="10853"/>
                  </a:cubicBezTo>
                  <a:cubicBezTo>
                    <a:pt x="13936" y="10945"/>
                    <a:pt x="14452" y="11031"/>
                    <a:pt x="14978" y="11115"/>
                  </a:cubicBezTo>
                  <a:cubicBezTo>
                    <a:pt x="15504" y="11198"/>
                    <a:pt x="16005" y="11288"/>
                    <a:pt x="16478" y="11388"/>
                  </a:cubicBezTo>
                  <a:cubicBezTo>
                    <a:pt x="16653" y="11426"/>
                    <a:pt x="16826" y="11449"/>
                    <a:pt x="16994" y="11455"/>
                  </a:cubicBezTo>
                  <a:cubicBezTo>
                    <a:pt x="17162" y="11466"/>
                    <a:pt x="17323" y="11495"/>
                    <a:pt x="17467" y="11553"/>
                  </a:cubicBezTo>
                  <a:cubicBezTo>
                    <a:pt x="17603" y="11590"/>
                    <a:pt x="17731" y="11659"/>
                    <a:pt x="17851" y="11766"/>
                  </a:cubicBezTo>
                  <a:cubicBezTo>
                    <a:pt x="17966" y="11869"/>
                    <a:pt x="18074" y="11970"/>
                    <a:pt x="18165" y="12062"/>
                  </a:cubicBezTo>
                  <a:moveTo>
                    <a:pt x="20474" y="5419"/>
                  </a:moveTo>
                  <a:cubicBezTo>
                    <a:pt x="20757" y="5419"/>
                    <a:pt x="20973" y="5505"/>
                    <a:pt x="21124" y="5687"/>
                  </a:cubicBezTo>
                  <a:cubicBezTo>
                    <a:pt x="21271" y="5865"/>
                    <a:pt x="21381" y="6078"/>
                    <a:pt x="21448" y="6326"/>
                  </a:cubicBezTo>
                  <a:cubicBezTo>
                    <a:pt x="21520" y="6574"/>
                    <a:pt x="21561" y="6836"/>
                    <a:pt x="21576" y="7106"/>
                  </a:cubicBezTo>
                  <a:cubicBezTo>
                    <a:pt x="21592" y="7377"/>
                    <a:pt x="21599" y="7596"/>
                    <a:pt x="21599" y="7760"/>
                  </a:cubicBezTo>
                  <a:lnTo>
                    <a:pt x="21599" y="9856"/>
                  </a:lnTo>
                  <a:cubicBezTo>
                    <a:pt x="21508" y="9928"/>
                    <a:pt x="21422" y="10015"/>
                    <a:pt x="21340" y="10110"/>
                  </a:cubicBezTo>
                  <a:cubicBezTo>
                    <a:pt x="21261" y="10208"/>
                    <a:pt x="21158" y="10257"/>
                    <a:pt x="21036" y="10257"/>
                  </a:cubicBezTo>
                  <a:lnTo>
                    <a:pt x="17268" y="10257"/>
                  </a:lnTo>
                  <a:cubicBezTo>
                    <a:pt x="17131" y="10257"/>
                    <a:pt x="17023" y="10208"/>
                    <a:pt x="16953" y="10110"/>
                  </a:cubicBezTo>
                  <a:cubicBezTo>
                    <a:pt x="16879" y="10015"/>
                    <a:pt x="16790" y="9928"/>
                    <a:pt x="16682" y="9856"/>
                  </a:cubicBezTo>
                  <a:lnTo>
                    <a:pt x="16682" y="7760"/>
                  </a:lnTo>
                  <a:cubicBezTo>
                    <a:pt x="16682" y="7596"/>
                    <a:pt x="16692" y="7377"/>
                    <a:pt x="16706" y="7106"/>
                  </a:cubicBezTo>
                  <a:cubicBezTo>
                    <a:pt x="16720" y="6836"/>
                    <a:pt x="16766" y="6574"/>
                    <a:pt x="16836" y="6326"/>
                  </a:cubicBezTo>
                  <a:cubicBezTo>
                    <a:pt x="16912" y="6078"/>
                    <a:pt x="17023" y="5865"/>
                    <a:pt x="17183" y="5687"/>
                  </a:cubicBezTo>
                  <a:cubicBezTo>
                    <a:pt x="17337" y="5508"/>
                    <a:pt x="17556" y="5419"/>
                    <a:pt x="17829" y="5419"/>
                  </a:cubicBezTo>
                  <a:cubicBezTo>
                    <a:pt x="17488" y="5151"/>
                    <a:pt x="17210" y="4803"/>
                    <a:pt x="16999" y="4377"/>
                  </a:cubicBezTo>
                  <a:cubicBezTo>
                    <a:pt x="16788" y="3950"/>
                    <a:pt x="16682" y="3469"/>
                    <a:pt x="16682" y="2937"/>
                  </a:cubicBezTo>
                  <a:cubicBezTo>
                    <a:pt x="16682" y="2539"/>
                    <a:pt x="16744" y="2162"/>
                    <a:pt x="16872" y="1805"/>
                  </a:cubicBezTo>
                  <a:cubicBezTo>
                    <a:pt x="16999" y="1448"/>
                    <a:pt x="17174" y="1134"/>
                    <a:pt x="17400" y="861"/>
                  </a:cubicBezTo>
                  <a:cubicBezTo>
                    <a:pt x="17625" y="590"/>
                    <a:pt x="17889" y="380"/>
                    <a:pt x="18187" y="227"/>
                  </a:cubicBezTo>
                  <a:cubicBezTo>
                    <a:pt x="18487" y="77"/>
                    <a:pt x="18808" y="0"/>
                    <a:pt x="19152" y="0"/>
                  </a:cubicBezTo>
                  <a:cubicBezTo>
                    <a:pt x="19480" y="0"/>
                    <a:pt x="19795" y="77"/>
                    <a:pt x="20095" y="227"/>
                  </a:cubicBezTo>
                  <a:cubicBezTo>
                    <a:pt x="20395" y="380"/>
                    <a:pt x="20656" y="590"/>
                    <a:pt x="20882" y="861"/>
                  </a:cubicBezTo>
                  <a:cubicBezTo>
                    <a:pt x="21108" y="1134"/>
                    <a:pt x="21285" y="1448"/>
                    <a:pt x="21412" y="1805"/>
                  </a:cubicBezTo>
                  <a:cubicBezTo>
                    <a:pt x="21537" y="2162"/>
                    <a:pt x="21599" y="2539"/>
                    <a:pt x="21599" y="2937"/>
                  </a:cubicBezTo>
                  <a:cubicBezTo>
                    <a:pt x="21599" y="3458"/>
                    <a:pt x="21499" y="3939"/>
                    <a:pt x="21295" y="4371"/>
                  </a:cubicBezTo>
                  <a:cubicBezTo>
                    <a:pt x="21093" y="4800"/>
                    <a:pt x="20820" y="5151"/>
                    <a:pt x="20474" y="541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789" tIns="50789" rIns="50789" bIns="50789" anchor="ctr"/>
            <a:lstStyle/>
            <a:p>
              <a:pPr defTabSz="457075">
                <a:defRPr/>
              </a:pPr>
              <a:endParaRPr lang="es-ES" sz="2900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60" name="TextBox 75">
            <a:extLst>
              <a:ext uri="{FF2B5EF4-FFF2-40B4-BE49-F238E27FC236}">
                <a16:creationId xmlns:a16="http://schemas.microsoft.com/office/drawing/2014/main" id="{E6792F75-860F-47CD-94F2-60ED7168476E}"/>
              </a:ext>
            </a:extLst>
          </p:cNvPr>
          <p:cNvSpPr txBox="1"/>
          <p:nvPr/>
        </p:nvSpPr>
        <p:spPr>
          <a:xfrm>
            <a:off x="2444673" y="2507516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3" name="Rectangle 74">
            <a:extLst>
              <a:ext uri="{FF2B5EF4-FFF2-40B4-BE49-F238E27FC236}">
                <a16:creationId xmlns:a16="http://schemas.microsoft.com/office/drawing/2014/main" id="{DDEAB0AC-408E-4189-B6BA-BD508CEEF614}"/>
              </a:ext>
            </a:extLst>
          </p:cNvPr>
          <p:cNvSpPr/>
          <p:nvPr/>
        </p:nvSpPr>
        <p:spPr>
          <a:xfrm>
            <a:off x="2445516" y="2105297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4" name="TextBox 75">
            <a:extLst>
              <a:ext uri="{FF2B5EF4-FFF2-40B4-BE49-F238E27FC236}">
                <a16:creationId xmlns:a16="http://schemas.microsoft.com/office/drawing/2014/main" id="{DF4E7BD8-2614-4738-9E99-90F259EA20D8}"/>
              </a:ext>
            </a:extLst>
          </p:cNvPr>
          <p:cNvSpPr txBox="1"/>
          <p:nvPr/>
        </p:nvSpPr>
        <p:spPr>
          <a:xfrm>
            <a:off x="7450265" y="2507516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5" name="Rectangle 74">
            <a:extLst>
              <a:ext uri="{FF2B5EF4-FFF2-40B4-BE49-F238E27FC236}">
                <a16:creationId xmlns:a16="http://schemas.microsoft.com/office/drawing/2014/main" id="{D093F676-497D-4F6F-9E9F-55327D9745F9}"/>
              </a:ext>
            </a:extLst>
          </p:cNvPr>
          <p:cNvSpPr/>
          <p:nvPr/>
        </p:nvSpPr>
        <p:spPr>
          <a:xfrm>
            <a:off x="7451108" y="2105297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9" name="TextBox 75">
            <a:extLst>
              <a:ext uri="{FF2B5EF4-FFF2-40B4-BE49-F238E27FC236}">
                <a16:creationId xmlns:a16="http://schemas.microsoft.com/office/drawing/2014/main" id="{83119D24-C1A4-49CF-8687-3F0F79050B42}"/>
              </a:ext>
            </a:extLst>
          </p:cNvPr>
          <p:cNvSpPr txBox="1"/>
          <p:nvPr/>
        </p:nvSpPr>
        <p:spPr>
          <a:xfrm>
            <a:off x="2444673" y="4751472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0" name="Rectangle 74">
            <a:extLst>
              <a:ext uri="{FF2B5EF4-FFF2-40B4-BE49-F238E27FC236}">
                <a16:creationId xmlns:a16="http://schemas.microsoft.com/office/drawing/2014/main" id="{158E673B-7FEE-4EE4-9891-22809C1FD02F}"/>
              </a:ext>
            </a:extLst>
          </p:cNvPr>
          <p:cNvSpPr/>
          <p:nvPr/>
        </p:nvSpPr>
        <p:spPr>
          <a:xfrm>
            <a:off x="2445516" y="4349253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1" name="TextBox 75">
            <a:extLst>
              <a:ext uri="{FF2B5EF4-FFF2-40B4-BE49-F238E27FC236}">
                <a16:creationId xmlns:a16="http://schemas.microsoft.com/office/drawing/2014/main" id="{3F1581FB-0D17-4669-BBD5-1E6C4E53E636}"/>
              </a:ext>
            </a:extLst>
          </p:cNvPr>
          <p:cNvSpPr txBox="1"/>
          <p:nvPr/>
        </p:nvSpPr>
        <p:spPr>
          <a:xfrm>
            <a:off x="7450265" y="4751472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defTabSz="914172">
              <a:lnSpc>
                <a:spcPct val="130000"/>
              </a:lnSpc>
            </a:pP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2" name="Rectangle 74">
            <a:extLst>
              <a:ext uri="{FF2B5EF4-FFF2-40B4-BE49-F238E27FC236}">
                <a16:creationId xmlns:a16="http://schemas.microsoft.com/office/drawing/2014/main" id="{E48D7AF9-8F57-412C-930C-70441F68A65B}"/>
              </a:ext>
            </a:extLst>
          </p:cNvPr>
          <p:cNvSpPr/>
          <p:nvPr/>
        </p:nvSpPr>
        <p:spPr>
          <a:xfrm>
            <a:off x="7451108" y="4349253"/>
            <a:ext cx="1654265" cy="480113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/>
            <a:r>
              <a:rPr lang="zh-CN" altLang="en-US" sz="2400" b="1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400" b="1" dirty="0">
              <a:solidFill>
                <a:srgbClr val="44546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8111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  <p:bldP spid="70" grpId="0"/>
      <p:bldP spid="7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08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未来计划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3368266" y="5384094"/>
            <a:ext cx="54554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FILL IN THE TEXT OF THE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04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81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A1E3F0C2-55BB-423C-9ACF-205E8ABD7A19}"/>
              </a:ext>
            </a:extLst>
          </p:cNvPr>
          <p:cNvGrpSpPr/>
          <p:nvPr/>
        </p:nvGrpSpPr>
        <p:grpSpPr>
          <a:xfrm>
            <a:off x="825580" y="452308"/>
            <a:ext cx="5938683" cy="4629601"/>
            <a:chOff x="619184" y="339229"/>
            <a:chExt cx="4454012" cy="3472201"/>
          </a:xfrm>
        </p:grpSpPr>
        <p:graphicFrame>
          <p:nvGraphicFramePr>
            <p:cNvPr id="2" name="Chart 1"/>
            <p:cNvGraphicFramePr/>
            <p:nvPr>
              <p:extLst>
                <p:ext uri="{D42A27DB-BD31-4B8C-83A1-F6EECF244321}">
                  <p14:modId xmlns:p14="http://schemas.microsoft.com/office/powerpoint/2010/main" val="1465497502"/>
                </p:ext>
              </p:extLst>
            </p:nvPr>
          </p:nvGraphicFramePr>
          <p:xfrm>
            <a:off x="619184" y="1457968"/>
            <a:ext cx="4454012" cy="235346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Arc 3"/>
            <p:cNvSpPr/>
            <p:nvPr/>
          </p:nvSpPr>
          <p:spPr>
            <a:xfrm rot="3615137">
              <a:off x="1854109" y="-663233"/>
              <a:ext cx="1682645" cy="3687570"/>
            </a:xfrm>
            <a:prstGeom prst="arc">
              <a:avLst>
                <a:gd name="adj1" fmla="val 18137714"/>
                <a:gd name="adj2" fmla="val 4891433"/>
              </a:avLst>
            </a:prstGeom>
            <a:ln w="1778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7" name="TextBox 75">
            <a:extLst>
              <a:ext uri="{FF2B5EF4-FFF2-40B4-BE49-F238E27FC236}">
                <a16:creationId xmlns:a16="http://schemas.microsoft.com/office/drawing/2014/main" id="{DF4E7BD8-2614-4738-9E99-90F259EA20D8}"/>
              </a:ext>
            </a:extLst>
          </p:cNvPr>
          <p:cNvSpPr txBox="1"/>
          <p:nvPr/>
        </p:nvSpPr>
        <p:spPr>
          <a:xfrm>
            <a:off x="7343300" y="2084852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marL="228589" indent="-228589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" name="Rectangle 74">
            <a:extLst>
              <a:ext uri="{FF2B5EF4-FFF2-40B4-BE49-F238E27FC236}">
                <a16:creationId xmlns:a16="http://schemas.microsoft.com/office/drawing/2014/main" id="{D093F676-497D-4F6F-9E9F-55327D9745F9}"/>
              </a:ext>
            </a:extLst>
          </p:cNvPr>
          <p:cNvSpPr/>
          <p:nvPr/>
        </p:nvSpPr>
        <p:spPr>
          <a:xfrm>
            <a:off x="7344141" y="1463845"/>
            <a:ext cx="1654265" cy="387780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" name="TextBox 75">
            <a:extLst>
              <a:ext uri="{FF2B5EF4-FFF2-40B4-BE49-F238E27FC236}">
                <a16:creationId xmlns:a16="http://schemas.microsoft.com/office/drawing/2014/main" id="{DF4E7BD8-2614-4738-9E99-90F259EA20D8}"/>
              </a:ext>
            </a:extLst>
          </p:cNvPr>
          <p:cNvSpPr txBox="1"/>
          <p:nvPr/>
        </p:nvSpPr>
        <p:spPr>
          <a:xfrm>
            <a:off x="7343300" y="3056721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marL="228589" indent="-228589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" name="TextBox 75">
            <a:extLst>
              <a:ext uri="{FF2B5EF4-FFF2-40B4-BE49-F238E27FC236}">
                <a16:creationId xmlns:a16="http://schemas.microsoft.com/office/drawing/2014/main" id="{DF4E7BD8-2614-4738-9E99-90F259EA20D8}"/>
              </a:ext>
            </a:extLst>
          </p:cNvPr>
          <p:cNvSpPr txBox="1"/>
          <p:nvPr/>
        </p:nvSpPr>
        <p:spPr>
          <a:xfrm>
            <a:off x="7344140" y="4056328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marL="228589" indent="-228589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" name="TextBox 75">
            <a:extLst>
              <a:ext uri="{FF2B5EF4-FFF2-40B4-BE49-F238E27FC236}">
                <a16:creationId xmlns:a16="http://schemas.microsoft.com/office/drawing/2014/main" id="{DF4E7BD8-2614-4738-9E99-90F259EA20D8}"/>
              </a:ext>
            </a:extLst>
          </p:cNvPr>
          <p:cNvSpPr txBox="1"/>
          <p:nvPr/>
        </p:nvSpPr>
        <p:spPr>
          <a:xfrm>
            <a:off x="7348644" y="5028200"/>
            <a:ext cx="3310211" cy="1051295"/>
          </a:xfrm>
          <a:prstGeom prst="rect">
            <a:avLst/>
          </a:prstGeom>
          <a:noFill/>
        </p:spPr>
        <p:txBody>
          <a:bodyPr wrap="square" lIns="109709" tIns="54855" rIns="109709" bIns="54855" rtlCol="0">
            <a:spAutoFit/>
          </a:bodyPr>
          <a:lstStyle/>
          <a:p>
            <a:pPr marL="228589" indent="-228589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7759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87" name="Freeform 6"/>
          <p:cNvSpPr>
            <a:spLocks/>
          </p:cNvSpPr>
          <p:nvPr/>
        </p:nvSpPr>
        <p:spPr bwMode="auto">
          <a:xfrm>
            <a:off x="9603019" y="3073057"/>
            <a:ext cx="1773568" cy="1642127"/>
          </a:xfrm>
          <a:custGeom>
            <a:avLst/>
            <a:gdLst>
              <a:gd name="T0" fmla="*/ 11 w 890"/>
              <a:gd name="T1" fmla="*/ 475 h 824"/>
              <a:gd name="T2" fmla="*/ 437 w 890"/>
              <a:gd name="T3" fmla="*/ 824 h 824"/>
              <a:gd name="T4" fmla="*/ 863 w 890"/>
              <a:gd name="T5" fmla="*/ 475 h 824"/>
              <a:gd name="T6" fmla="*/ 691 w 890"/>
              <a:gd name="T7" fmla="*/ 7 h 824"/>
              <a:gd name="T8" fmla="*/ 685 w 890"/>
              <a:gd name="T9" fmla="*/ 0 h 824"/>
              <a:gd name="T10" fmla="*/ 31 w 890"/>
              <a:gd name="T11" fmla="*/ 258 h 824"/>
              <a:gd name="T12" fmla="*/ 11 w 890"/>
              <a:gd name="T13" fmla="*/ 475 h 8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0" h="824">
                <a:moveTo>
                  <a:pt x="11" y="475"/>
                </a:moveTo>
                <a:cubicBezTo>
                  <a:pt x="47" y="718"/>
                  <a:pt x="225" y="824"/>
                  <a:pt x="437" y="824"/>
                </a:cubicBezTo>
                <a:cubicBezTo>
                  <a:pt x="649" y="824"/>
                  <a:pt x="827" y="718"/>
                  <a:pt x="863" y="475"/>
                </a:cubicBezTo>
                <a:cubicBezTo>
                  <a:pt x="890" y="296"/>
                  <a:pt x="807" y="143"/>
                  <a:pt x="691" y="7"/>
                </a:cubicBezTo>
                <a:cubicBezTo>
                  <a:pt x="689" y="5"/>
                  <a:pt x="687" y="2"/>
                  <a:pt x="685" y="0"/>
                </a:cubicBezTo>
                <a:cubicBezTo>
                  <a:pt x="31" y="258"/>
                  <a:pt x="31" y="258"/>
                  <a:pt x="31" y="258"/>
                </a:cubicBezTo>
                <a:cubicBezTo>
                  <a:pt x="8" y="326"/>
                  <a:pt x="0" y="398"/>
                  <a:pt x="11" y="47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288" name="Freeform 7"/>
          <p:cNvSpPr>
            <a:spLocks/>
          </p:cNvSpPr>
          <p:nvPr/>
        </p:nvSpPr>
        <p:spPr bwMode="auto">
          <a:xfrm>
            <a:off x="10272490" y="2147717"/>
            <a:ext cx="299684" cy="310199"/>
          </a:xfrm>
          <a:custGeom>
            <a:avLst/>
            <a:gdLst>
              <a:gd name="T0" fmla="*/ 94 w 150"/>
              <a:gd name="T1" fmla="*/ 0 h 156"/>
              <a:gd name="T2" fmla="*/ 0 w 150"/>
              <a:gd name="T3" fmla="*/ 156 h 156"/>
              <a:gd name="T4" fmla="*/ 150 w 150"/>
              <a:gd name="T5" fmla="*/ 97 h 156"/>
              <a:gd name="T6" fmla="*/ 94 w 150"/>
              <a:gd name="T7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0" h="156">
                <a:moveTo>
                  <a:pt x="94" y="0"/>
                </a:moveTo>
                <a:cubicBezTo>
                  <a:pt x="65" y="53"/>
                  <a:pt x="34" y="106"/>
                  <a:pt x="0" y="156"/>
                </a:cubicBezTo>
                <a:cubicBezTo>
                  <a:pt x="150" y="97"/>
                  <a:pt x="150" y="97"/>
                  <a:pt x="150" y="97"/>
                </a:cubicBezTo>
                <a:cubicBezTo>
                  <a:pt x="131" y="65"/>
                  <a:pt x="112" y="32"/>
                  <a:pt x="9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289" name="Freeform 8"/>
          <p:cNvSpPr>
            <a:spLocks/>
          </p:cNvSpPr>
          <p:nvPr/>
        </p:nvSpPr>
        <p:spPr bwMode="auto">
          <a:xfrm>
            <a:off x="9694153" y="2675228"/>
            <a:ext cx="1246055" cy="809672"/>
          </a:xfrm>
          <a:custGeom>
            <a:avLst/>
            <a:gdLst>
              <a:gd name="T0" fmla="*/ 173 w 625"/>
              <a:gd name="T1" fmla="*/ 132 h 406"/>
              <a:gd name="T2" fmla="*/ 145 w 625"/>
              <a:gd name="T3" fmla="*/ 166 h 406"/>
              <a:gd name="T4" fmla="*/ 0 w 625"/>
              <a:gd name="T5" fmla="*/ 406 h 406"/>
              <a:gd name="T6" fmla="*/ 625 w 625"/>
              <a:gd name="T7" fmla="*/ 160 h 406"/>
              <a:gd name="T8" fmla="*/ 506 w 625"/>
              <a:gd name="T9" fmla="*/ 0 h 406"/>
              <a:gd name="T10" fmla="*/ 173 w 625"/>
              <a:gd name="T11" fmla="*/ 132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25" h="406">
                <a:moveTo>
                  <a:pt x="173" y="132"/>
                </a:moveTo>
                <a:cubicBezTo>
                  <a:pt x="164" y="143"/>
                  <a:pt x="155" y="155"/>
                  <a:pt x="145" y="166"/>
                </a:cubicBezTo>
                <a:cubicBezTo>
                  <a:pt x="82" y="240"/>
                  <a:pt x="29" y="319"/>
                  <a:pt x="0" y="406"/>
                </a:cubicBezTo>
                <a:cubicBezTo>
                  <a:pt x="625" y="160"/>
                  <a:pt x="625" y="160"/>
                  <a:pt x="625" y="160"/>
                </a:cubicBezTo>
                <a:cubicBezTo>
                  <a:pt x="582" y="109"/>
                  <a:pt x="543" y="56"/>
                  <a:pt x="506" y="0"/>
                </a:cubicBezTo>
                <a:lnTo>
                  <a:pt x="173" y="13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290" name="Freeform 9"/>
          <p:cNvSpPr>
            <a:spLocks/>
          </p:cNvSpPr>
          <p:nvPr/>
        </p:nvSpPr>
        <p:spPr bwMode="auto">
          <a:xfrm>
            <a:off x="10067443" y="2450905"/>
            <a:ext cx="615140" cy="375043"/>
          </a:xfrm>
          <a:custGeom>
            <a:avLst/>
            <a:gdLst>
              <a:gd name="T0" fmla="*/ 267 w 309"/>
              <a:gd name="T1" fmla="*/ 0 h 188"/>
              <a:gd name="T2" fmla="*/ 84 w 309"/>
              <a:gd name="T3" fmla="*/ 72 h 188"/>
              <a:gd name="T4" fmla="*/ 0 w 309"/>
              <a:gd name="T5" fmla="*/ 188 h 188"/>
              <a:gd name="T6" fmla="*/ 309 w 309"/>
              <a:gd name="T7" fmla="*/ 66 h 188"/>
              <a:gd name="T8" fmla="*/ 267 w 309"/>
              <a:gd name="T9" fmla="*/ 0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9" h="188">
                <a:moveTo>
                  <a:pt x="267" y="0"/>
                </a:moveTo>
                <a:cubicBezTo>
                  <a:pt x="84" y="72"/>
                  <a:pt x="84" y="72"/>
                  <a:pt x="84" y="72"/>
                </a:cubicBezTo>
                <a:cubicBezTo>
                  <a:pt x="58" y="112"/>
                  <a:pt x="30" y="150"/>
                  <a:pt x="0" y="188"/>
                </a:cubicBezTo>
                <a:cubicBezTo>
                  <a:pt x="309" y="66"/>
                  <a:pt x="309" y="66"/>
                  <a:pt x="309" y="66"/>
                </a:cubicBezTo>
                <a:cubicBezTo>
                  <a:pt x="294" y="44"/>
                  <a:pt x="280" y="22"/>
                  <a:pt x="26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299" name="Freeform 18"/>
          <p:cNvSpPr>
            <a:spLocks/>
          </p:cNvSpPr>
          <p:nvPr/>
        </p:nvSpPr>
        <p:spPr bwMode="auto">
          <a:xfrm>
            <a:off x="6282136" y="3479643"/>
            <a:ext cx="1740269" cy="1242548"/>
          </a:xfrm>
          <a:custGeom>
            <a:avLst/>
            <a:gdLst>
              <a:gd name="T0" fmla="*/ 424 w 874"/>
              <a:gd name="T1" fmla="*/ 624 h 624"/>
              <a:gd name="T2" fmla="*/ 859 w 874"/>
              <a:gd name="T3" fmla="*/ 268 h 624"/>
              <a:gd name="T4" fmla="*/ 821 w 874"/>
              <a:gd name="T5" fmla="*/ 0 h 624"/>
              <a:gd name="T6" fmla="*/ 0 w 874"/>
              <a:gd name="T7" fmla="*/ 323 h 624"/>
              <a:gd name="T8" fmla="*/ 424 w 874"/>
              <a:gd name="T9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4" h="624">
                <a:moveTo>
                  <a:pt x="424" y="624"/>
                </a:moveTo>
                <a:cubicBezTo>
                  <a:pt x="641" y="624"/>
                  <a:pt x="823" y="516"/>
                  <a:pt x="859" y="268"/>
                </a:cubicBezTo>
                <a:cubicBezTo>
                  <a:pt x="874" y="172"/>
                  <a:pt x="857" y="83"/>
                  <a:pt x="821" y="0"/>
                </a:cubicBezTo>
                <a:cubicBezTo>
                  <a:pt x="0" y="323"/>
                  <a:pt x="0" y="323"/>
                  <a:pt x="0" y="323"/>
                </a:cubicBezTo>
                <a:cubicBezTo>
                  <a:pt x="54" y="532"/>
                  <a:pt x="224" y="624"/>
                  <a:pt x="424" y="6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00" name="Freeform 19"/>
          <p:cNvSpPr>
            <a:spLocks/>
          </p:cNvSpPr>
          <p:nvPr/>
        </p:nvSpPr>
        <p:spPr bwMode="auto">
          <a:xfrm>
            <a:off x="6693984" y="2123179"/>
            <a:ext cx="643181" cy="639676"/>
          </a:xfrm>
          <a:custGeom>
            <a:avLst/>
            <a:gdLst>
              <a:gd name="T0" fmla="*/ 207 w 323"/>
              <a:gd name="T1" fmla="*/ 0 h 321"/>
              <a:gd name="T2" fmla="*/ 0 w 323"/>
              <a:gd name="T3" fmla="*/ 321 h 321"/>
              <a:gd name="T4" fmla="*/ 323 w 323"/>
              <a:gd name="T5" fmla="*/ 194 h 321"/>
              <a:gd name="T6" fmla="*/ 207 w 323"/>
              <a:gd name="T7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3" h="321">
                <a:moveTo>
                  <a:pt x="207" y="0"/>
                </a:moveTo>
                <a:cubicBezTo>
                  <a:pt x="146" y="112"/>
                  <a:pt x="79" y="222"/>
                  <a:pt x="0" y="321"/>
                </a:cubicBezTo>
                <a:cubicBezTo>
                  <a:pt x="323" y="194"/>
                  <a:pt x="323" y="194"/>
                  <a:pt x="323" y="194"/>
                </a:cubicBezTo>
                <a:cubicBezTo>
                  <a:pt x="282" y="131"/>
                  <a:pt x="244" y="66"/>
                  <a:pt x="20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01" name="Freeform 20"/>
          <p:cNvSpPr>
            <a:spLocks/>
          </p:cNvSpPr>
          <p:nvPr/>
        </p:nvSpPr>
        <p:spPr bwMode="auto">
          <a:xfrm>
            <a:off x="6227808" y="2885535"/>
            <a:ext cx="1659653" cy="1142653"/>
          </a:xfrm>
          <a:custGeom>
            <a:avLst/>
            <a:gdLst>
              <a:gd name="T0" fmla="*/ 658 w 833"/>
              <a:gd name="T1" fmla="*/ 0 h 574"/>
              <a:gd name="T2" fmla="*/ 63 w 833"/>
              <a:gd name="T3" fmla="*/ 234 h 574"/>
              <a:gd name="T4" fmla="*/ 15 w 833"/>
              <a:gd name="T5" fmla="*/ 519 h 574"/>
              <a:gd name="T6" fmla="*/ 26 w 833"/>
              <a:gd name="T7" fmla="*/ 574 h 574"/>
              <a:gd name="T8" fmla="*/ 833 w 833"/>
              <a:gd name="T9" fmla="*/ 256 h 574"/>
              <a:gd name="T10" fmla="*/ 698 w 833"/>
              <a:gd name="T11" fmla="*/ 49 h 574"/>
              <a:gd name="T12" fmla="*/ 658 w 833"/>
              <a:gd name="T13" fmla="*/ 0 h 5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3" h="574">
                <a:moveTo>
                  <a:pt x="658" y="0"/>
                </a:moveTo>
                <a:cubicBezTo>
                  <a:pt x="63" y="234"/>
                  <a:pt x="63" y="234"/>
                  <a:pt x="63" y="234"/>
                </a:cubicBezTo>
                <a:cubicBezTo>
                  <a:pt x="20" y="322"/>
                  <a:pt x="0" y="416"/>
                  <a:pt x="15" y="519"/>
                </a:cubicBezTo>
                <a:cubicBezTo>
                  <a:pt x="18" y="538"/>
                  <a:pt x="21" y="556"/>
                  <a:pt x="26" y="574"/>
                </a:cubicBezTo>
                <a:cubicBezTo>
                  <a:pt x="833" y="256"/>
                  <a:pt x="833" y="256"/>
                  <a:pt x="833" y="256"/>
                </a:cubicBezTo>
                <a:cubicBezTo>
                  <a:pt x="801" y="182"/>
                  <a:pt x="753" y="113"/>
                  <a:pt x="698" y="49"/>
                </a:cubicBezTo>
                <a:cubicBezTo>
                  <a:pt x="685" y="33"/>
                  <a:pt x="671" y="16"/>
                  <a:pt x="6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02" name="Freeform 21"/>
          <p:cNvSpPr>
            <a:spLocks/>
          </p:cNvSpPr>
          <p:nvPr/>
        </p:nvSpPr>
        <p:spPr bwMode="auto">
          <a:xfrm>
            <a:off x="6375022" y="2584098"/>
            <a:ext cx="1142655" cy="692252"/>
          </a:xfrm>
          <a:custGeom>
            <a:avLst/>
            <a:gdLst>
              <a:gd name="T0" fmla="*/ 486 w 573"/>
              <a:gd name="T1" fmla="*/ 0 h 347"/>
              <a:gd name="T2" fmla="*/ 151 w 573"/>
              <a:gd name="T3" fmla="*/ 132 h 347"/>
              <a:gd name="T4" fmla="*/ 121 w 573"/>
              <a:gd name="T5" fmla="*/ 169 h 347"/>
              <a:gd name="T6" fmla="*/ 0 w 573"/>
              <a:gd name="T7" fmla="*/ 347 h 347"/>
              <a:gd name="T8" fmla="*/ 573 w 573"/>
              <a:gd name="T9" fmla="*/ 122 h 347"/>
              <a:gd name="T10" fmla="*/ 486 w 573"/>
              <a:gd name="T11" fmla="*/ 0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573" h="347">
                <a:moveTo>
                  <a:pt x="486" y="0"/>
                </a:moveTo>
                <a:cubicBezTo>
                  <a:pt x="151" y="132"/>
                  <a:pt x="151" y="132"/>
                  <a:pt x="151" y="132"/>
                </a:cubicBezTo>
                <a:cubicBezTo>
                  <a:pt x="141" y="145"/>
                  <a:pt x="131" y="157"/>
                  <a:pt x="121" y="169"/>
                </a:cubicBezTo>
                <a:cubicBezTo>
                  <a:pt x="73" y="225"/>
                  <a:pt x="31" y="284"/>
                  <a:pt x="0" y="347"/>
                </a:cubicBezTo>
                <a:cubicBezTo>
                  <a:pt x="573" y="122"/>
                  <a:pt x="573" y="122"/>
                  <a:pt x="573" y="122"/>
                </a:cubicBezTo>
                <a:cubicBezTo>
                  <a:pt x="542" y="83"/>
                  <a:pt x="513" y="42"/>
                  <a:pt x="48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11" name="Freeform 30"/>
          <p:cNvSpPr>
            <a:spLocks/>
          </p:cNvSpPr>
          <p:nvPr/>
        </p:nvSpPr>
        <p:spPr bwMode="auto">
          <a:xfrm>
            <a:off x="3113366" y="2638427"/>
            <a:ext cx="988431" cy="641428"/>
          </a:xfrm>
          <a:custGeom>
            <a:avLst/>
            <a:gdLst>
              <a:gd name="T0" fmla="*/ 172 w 496"/>
              <a:gd name="T1" fmla="*/ 94 h 322"/>
              <a:gd name="T2" fmla="*/ 84 w 496"/>
              <a:gd name="T3" fmla="*/ 208 h 322"/>
              <a:gd name="T4" fmla="*/ 0 w 496"/>
              <a:gd name="T5" fmla="*/ 322 h 322"/>
              <a:gd name="T6" fmla="*/ 496 w 496"/>
              <a:gd name="T7" fmla="*/ 126 h 322"/>
              <a:gd name="T8" fmla="*/ 411 w 496"/>
              <a:gd name="T9" fmla="*/ 0 h 322"/>
              <a:gd name="T10" fmla="*/ 172 w 496"/>
              <a:gd name="T11" fmla="*/ 94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96" h="322">
                <a:moveTo>
                  <a:pt x="172" y="94"/>
                </a:moveTo>
                <a:cubicBezTo>
                  <a:pt x="145" y="134"/>
                  <a:pt x="115" y="172"/>
                  <a:pt x="84" y="208"/>
                </a:cubicBezTo>
                <a:cubicBezTo>
                  <a:pt x="53" y="245"/>
                  <a:pt x="25" y="283"/>
                  <a:pt x="0" y="322"/>
                </a:cubicBezTo>
                <a:cubicBezTo>
                  <a:pt x="496" y="126"/>
                  <a:pt x="496" y="126"/>
                  <a:pt x="496" y="126"/>
                </a:cubicBezTo>
                <a:cubicBezTo>
                  <a:pt x="466" y="86"/>
                  <a:pt x="438" y="44"/>
                  <a:pt x="411" y="0"/>
                </a:cubicBezTo>
                <a:lnTo>
                  <a:pt x="172" y="9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12" name="Freeform 31"/>
          <p:cNvSpPr>
            <a:spLocks/>
          </p:cNvSpPr>
          <p:nvPr/>
        </p:nvSpPr>
        <p:spPr bwMode="auto">
          <a:xfrm>
            <a:off x="2868008" y="2967901"/>
            <a:ext cx="1815629" cy="1826144"/>
          </a:xfrm>
          <a:custGeom>
            <a:avLst/>
            <a:gdLst>
              <a:gd name="T0" fmla="*/ 20 w 911"/>
              <a:gd name="T1" fmla="*/ 563 h 916"/>
              <a:gd name="T2" fmla="*/ 452 w 911"/>
              <a:gd name="T3" fmla="*/ 916 h 916"/>
              <a:gd name="T4" fmla="*/ 883 w 911"/>
              <a:gd name="T5" fmla="*/ 563 h 916"/>
              <a:gd name="T6" fmla="*/ 709 w 911"/>
              <a:gd name="T7" fmla="*/ 88 h 916"/>
              <a:gd name="T8" fmla="*/ 639 w 911"/>
              <a:gd name="T9" fmla="*/ 0 h 916"/>
              <a:gd name="T10" fmla="*/ 104 w 911"/>
              <a:gd name="T11" fmla="*/ 211 h 916"/>
              <a:gd name="T12" fmla="*/ 20 w 911"/>
              <a:gd name="T13" fmla="*/ 563 h 9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1" h="916">
                <a:moveTo>
                  <a:pt x="20" y="563"/>
                </a:moveTo>
                <a:cubicBezTo>
                  <a:pt x="56" y="809"/>
                  <a:pt x="236" y="916"/>
                  <a:pt x="452" y="916"/>
                </a:cubicBezTo>
                <a:cubicBezTo>
                  <a:pt x="667" y="916"/>
                  <a:pt x="847" y="809"/>
                  <a:pt x="883" y="563"/>
                </a:cubicBezTo>
                <a:cubicBezTo>
                  <a:pt x="911" y="381"/>
                  <a:pt x="826" y="226"/>
                  <a:pt x="709" y="88"/>
                </a:cubicBezTo>
                <a:cubicBezTo>
                  <a:pt x="685" y="59"/>
                  <a:pt x="661" y="30"/>
                  <a:pt x="639" y="0"/>
                </a:cubicBezTo>
                <a:cubicBezTo>
                  <a:pt x="104" y="211"/>
                  <a:pt x="104" y="211"/>
                  <a:pt x="104" y="211"/>
                </a:cubicBezTo>
                <a:cubicBezTo>
                  <a:pt x="38" y="317"/>
                  <a:pt x="0" y="433"/>
                  <a:pt x="20" y="56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13" name="Freeform 32"/>
          <p:cNvSpPr>
            <a:spLocks/>
          </p:cNvSpPr>
          <p:nvPr/>
        </p:nvSpPr>
        <p:spPr bwMode="auto">
          <a:xfrm>
            <a:off x="3628612" y="2152974"/>
            <a:ext cx="213809" cy="229583"/>
          </a:xfrm>
          <a:custGeom>
            <a:avLst/>
            <a:gdLst>
              <a:gd name="T0" fmla="*/ 66 w 107"/>
              <a:gd name="T1" fmla="*/ 0 h 115"/>
              <a:gd name="T2" fmla="*/ 0 w 107"/>
              <a:gd name="T3" fmla="*/ 115 h 115"/>
              <a:gd name="T4" fmla="*/ 107 w 107"/>
              <a:gd name="T5" fmla="*/ 72 h 115"/>
              <a:gd name="T6" fmla="*/ 66 w 107"/>
              <a:gd name="T7" fmla="*/ 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" h="115">
                <a:moveTo>
                  <a:pt x="66" y="0"/>
                </a:moveTo>
                <a:cubicBezTo>
                  <a:pt x="45" y="39"/>
                  <a:pt x="23" y="77"/>
                  <a:pt x="0" y="115"/>
                </a:cubicBezTo>
                <a:cubicBezTo>
                  <a:pt x="107" y="72"/>
                  <a:pt x="107" y="72"/>
                  <a:pt x="107" y="72"/>
                </a:cubicBezTo>
                <a:cubicBezTo>
                  <a:pt x="93" y="48"/>
                  <a:pt x="79" y="24"/>
                  <a:pt x="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14" name="Freeform 33"/>
          <p:cNvSpPr>
            <a:spLocks/>
          </p:cNvSpPr>
          <p:nvPr/>
        </p:nvSpPr>
        <p:spPr bwMode="auto">
          <a:xfrm>
            <a:off x="3481398" y="2414102"/>
            <a:ext cx="438135" cy="292673"/>
          </a:xfrm>
          <a:custGeom>
            <a:avLst/>
            <a:gdLst>
              <a:gd name="T0" fmla="*/ 184 w 220"/>
              <a:gd name="T1" fmla="*/ 0 h 147"/>
              <a:gd name="T2" fmla="*/ 66 w 220"/>
              <a:gd name="T3" fmla="*/ 46 h 147"/>
              <a:gd name="T4" fmla="*/ 0 w 220"/>
              <a:gd name="T5" fmla="*/ 147 h 147"/>
              <a:gd name="T6" fmla="*/ 220 w 220"/>
              <a:gd name="T7" fmla="*/ 60 h 147"/>
              <a:gd name="T8" fmla="*/ 184 w 220"/>
              <a:gd name="T9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0" h="147">
                <a:moveTo>
                  <a:pt x="184" y="0"/>
                </a:moveTo>
                <a:cubicBezTo>
                  <a:pt x="66" y="46"/>
                  <a:pt x="66" y="46"/>
                  <a:pt x="66" y="46"/>
                </a:cubicBezTo>
                <a:cubicBezTo>
                  <a:pt x="45" y="80"/>
                  <a:pt x="23" y="114"/>
                  <a:pt x="0" y="147"/>
                </a:cubicBezTo>
                <a:cubicBezTo>
                  <a:pt x="220" y="60"/>
                  <a:pt x="220" y="60"/>
                  <a:pt x="220" y="60"/>
                </a:cubicBezTo>
                <a:cubicBezTo>
                  <a:pt x="208" y="40"/>
                  <a:pt x="195" y="20"/>
                  <a:pt x="18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2" name="Freeform 41"/>
          <p:cNvSpPr>
            <a:spLocks noEditPoints="1"/>
          </p:cNvSpPr>
          <p:nvPr/>
        </p:nvSpPr>
        <p:spPr bwMode="auto">
          <a:xfrm>
            <a:off x="3362225" y="3954581"/>
            <a:ext cx="192779" cy="297931"/>
          </a:xfrm>
          <a:custGeom>
            <a:avLst/>
            <a:gdLst>
              <a:gd name="T0" fmla="*/ 94 w 97"/>
              <a:gd name="T1" fmla="*/ 37 h 149"/>
              <a:gd name="T2" fmla="*/ 67 w 97"/>
              <a:gd name="T3" fmla="*/ 40 h 149"/>
              <a:gd name="T4" fmla="*/ 62 w 97"/>
              <a:gd name="T5" fmla="*/ 27 h 149"/>
              <a:gd name="T6" fmla="*/ 51 w 97"/>
              <a:gd name="T7" fmla="*/ 23 h 149"/>
              <a:gd name="T8" fmla="*/ 36 w 97"/>
              <a:gd name="T9" fmla="*/ 31 h 149"/>
              <a:gd name="T10" fmla="*/ 29 w 97"/>
              <a:gd name="T11" fmla="*/ 65 h 149"/>
              <a:gd name="T12" fmla="*/ 55 w 97"/>
              <a:gd name="T13" fmla="*/ 52 h 149"/>
              <a:gd name="T14" fmla="*/ 85 w 97"/>
              <a:gd name="T15" fmla="*/ 66 h 149"/>
              <a:gd name="T16" fmla="*/ 97 w 97"/>
              <a:gd name="T17" fmla="*/ 100 h 149"/>
              <a:gd name="T18" fmla="*/ 84 w 97"/>
              <a:gd name="T19" fmla="*/ 136 h 149"/>
              <a:gd name="T20" fmla="*/ 50 w 97"/>
              <a:gd name="T21" fmla="*/ 149 h 149"/>
              <a:gd name="T22" fmla="*/ 14 w 97"/>
              <a:gd name="T23" fmla="*/ 132 h 149"/>
              <a:gd name="T24" fmla="*/ 0 w 97"/>
              <a:gd name="T25" fmla="*/ 76 h 149"/>
              <a:gd name="T26" fmla="*/ 15 w 97"/>
              <a:gd name="T27" fmla="*/ 18 h 149"/>
              <a:gd name="T28" fmla="*/ 53 w 97"/>
              <a:gd name="T29" fmla="*/ 0 h 149"/>
              <a:gd name="T30" fmla="*/ 81 w 97"/>
              <a:gd name="T31" fmla="*/ 10 h 149"/>
              <a:gd name="T32" fmla="*/ 94 w 97"/>
              <a:gd name="T33" fmla="*/ 37 h 149"/>
              <a:gd name="T34" fmla="*/ 31 w 97"/>
              <a:gd name="T35" fmla="*/ 98 h 149"/>
              <a:gd name="T36" fmla="*/ 37 w 97"/>
              <a:gd name="T37" fmla="*/ 119 h 149"/>
              <a:gd name="T38" fmla="*/ 52 w 97"/>
              <a:gd name="T39" fmla="*/ 126 h 149"/>
              <a:gd name="T40" fmla="*/ 65 w 97"/>
              <a:gd name="T41" fmla="*/ 120 h 149"/>
              <a:gd name="T42" fmla="*/ 70 w 97"/>
              <a:gd name="T43" fmla="*/ 100 h 149"/>
              <a:gd name="T44" fmla="*/ 64 w 97"/>
              <a:gd name="T45" fmla="*/ 79 h 149"/>
              <a:gd name="T46" fmla="*/ 50 w 97"/>
              <a:gd name="T47" fmla="*/ 73 h 149"/>
              <a:gd name="T48" fmla="*/ 37 w 97"/>
              <a:gd name="T49" fmla="*/ 79 h 149"/>
              <a:gd name="T50" fmla="*/ 31 w 97"/>
              <a:gd name="T51" fmla="*/ 98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7" h="149">
                <a:moveTo>
                  <a:pt x="94" y="37"/>
                </a:moveTo>
                <a:cubicBezTo>
                  <a:pt x="67" y="40"/>
                  <a:pt x="67" y="40"/>
                  <a:pt x="67" y="40"/>
                </a:cubicBezTo>
                <a:cubicBezTo>
                  <a:pt x="67" y="34"/>
                  <a:pt x="65" y="30"/>
                  <a:pt x="62" y="27"/>
                </a:cubicBezTo>
                <a:cubicBezTo>
                  <a:pt x="59" y="25"/>
                  <a:pt x="56" y="23"/>
                  <a:pt x="51" y="23"/>
                </a:cubicBezTo>
                <a:cubicBezTo>
                  <a:pt x="45" y="23"/>
                  <a:pt x="40" y="26"/>
                  <a:pt x="36" y="31"/>
                </a:cubicBezTo>
                <a:cubicBezTo>
                  <a:pt x="32" y="37"/>
                  <a:pt x="30" y="48"/>
                  <a:pt x="29" y="65"/>
                </a:cubicBezTo>
                <a:cubicBezTo>
                  <a:pt x="36" y="56"/>
                  <a:pt x="44" y="52"/>
                  <a:pt x="55" y="52"/>
                </a:cubicBezTo>
                <a:cubicBezTo>
                  <a:pt x="66" y="52"/>
                  <a:pt x="76" y="57"/>
                  <a:pt x="85" y="66"/>
                </a:cubicBezTo>
                <a:cubicBezTo>
                  <a:pt x="93" y="74"/>
                  <a:pt x="97" y="86"/>
                  <a:pt x="97" y="100"/>
                </a:cubicBezTo>
                <a:cubicBezTo>
                  <a:pt x="97" y="115"/>
                  <a:pt x="93" y="127"/>
                  <a:pt x="84" y="136"/>
                </a:cubicBezTo>
                <a:cubicBezTo>
                  <a:pt x="75" y="145"/>
                  <a:pt x="64" y="149"/>
                  <a:pt x="50" y="149"/>
                </a:cubicBezTo>
                <a:cubicBezTo>
                  <a:pt x="36" y="149"/>
                  <a:pt x="23" y="144"/>
                  <a:pt x="14" y="132"/>
                </a:cubicBezTo>
                <a:cubicBezTo>
                  <a:pt x="4" y="121"/>
                  <a:pt x="0" y="102"/>
                  <a:pt x="0" y="76"/>
                </a:cubicBezTo>
                <a:cubicBezTo>
                  <a:pt x="0" y="49"/>
                  <a:pt x="5" y="30"/>
                  <a:pt x="15" y="18"/>
                </a:cubicBezTo>
                <a:cubicBezTo>
                  <a:pt x="24" y="6"/>
                  <a:pt x="37" y="0"/>
                  <a:pt x="53" y="0"/>
                </a:cubicBezTo>
                <a:cubicBezTo>
                  <a:pt x="64" y="0"/>
                  <a:pt x="73" y="4"/>
                  <a:pt x="81" y="10"/>
                </a:cubicBezTo>
                <a:cubicBezTo>
                  <a:pt x="88" y="16"/>
                  <a:pt x="92" y="25"/>
                  <a:pt x="94" y="37"/>
                </a:cubicBezTo>
                <a:close/>
                <a:moveTo>
                  <a:pt x="31" y="98"/>
                </a:moveTo>
                <a:cubicBezTo>
                  <a:pt x="31" y="107"/>
                  <a:pt x="33" y="114"/>
                  <a:pt x="37" y="119"/>
                </a:cubicBezTo>
                <a:cubicBezTo>
                  <a:pt x="41" y="124"/>
                  <a:pt x="46" y="126"/>
                  <a:pt x="52" y="126"/>
                </a:cubicBezTo>
                <a:cubicBezTo>
                  <a:pt x="57" y="126"/>
                  <a:pt x="61" y="124"/>
                  <a:pt x="65" y="120"/>
                </a:cubicBezTo>
                <a:cubicBezTo>
                  <a:pt x="68" y="116"/>
                  <a:pt x="70" y="110"/>
                  <a:pt x="70" y="100"/>
                </a:cubicBezTo>
                <a:cubicBezTo>
                  <a:pt x="70" y="91"/>
                  <a:pt x="68" y="84"/>
                  <a:pt x="64" y="79"/>
                </a:cubicBezTo>
                <a:cubicBezTo>
                  <a:pt x="60" y="75"/>
                  <a:pt x="56" y="73"/>
                  <a:pt x="50" y="73"/>
                </a:cubicBezTo>
                <a:cubicBezTo>
                  <a:pt x="45" y="73"/>
                  <a:pt x="40" y="75"/>
                  <a:pt x="37" y="79"/>
                </a:cubicBezTo>
                <a:cubicBezTo>
                  <a:pt x="33" y="83"/>
                  <a:pt x="31" y="90"/>
                  <a:pt x="31" y="98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3" name="Freeform 42"/>
          <p:cNvSpPr>
            <a:spLocks/>
          </p:cNvSpPr>
          <p:nvPr/>
        </p:nvSpPr>
        <p:spPr bwMode="auto">
          <a:xfrm>
            <a:off x="3586549" y="3961591"/>
            <a:ext cx="191027" cy="285664"/>
          </a:xfrm>
          <a:custGeom>
            <a:avLst/>
            <a:gdLst>
              <a:gd name="T0" fmla="*/ 0 w 96"/>
              <a:gd name="T1" fmla="*/ 26 h 144"/>
              <a:gd name="T2" fmla="*/ 0 w 96"/>
              <a:gd name="T3" fmla="*/ 0 h 144"/>
              <a:gd name="T4" fmla="*/ 96 w 96"/>
              <a:gd name="T5" fmla="*/ 0 h 144"/>
              <a:gd name="T6" fmla="*/ 96 w 96"/>
              <a:gd name="T7" fmla="*/ 20 h 144"/>
              <a:gd name="T8" fmla="*/ 72 w 96"/>
              <a:gd name="T9" fmla="*/ 54 h 144"/>
              <a:gd name="T10" fmla="*/ 53 w 96"/>
              <a:gd name="T11" fmla="*/ 100 h 144"/>
              <a:gd name="T12" fmla="*/ 47 w 96"/>
              <a:gd name="T13" fmla="*/ 144 h 144"/>
              <a:gd name="T14" fmla="*/ 20 w 96"/>
              <a:gd name="T15" fmla="*/ 144 h 144"/>
              <a:gd name="T16" fmla="*/ 32 w 96"/>
              <a:gd name="T17" fmla="*/ 82 h 144"/>
              <a:gd name="T18" fmla="*/ 64 w 96"/>
              <a:gd name="T19" fmla="*/ 26 h 144"/>
              <a:gd name="T20" fmla="*/ 0 w 96"/>
              <a:gd name="T21" fmla="*/ 2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6" h="144">
                <a:moveTo>
                  <a:pt x="0" y="26"/>
                </a:moveTo>
                <a:cubicBezTo>
                  <a:pt x="0" y="0"/>
                  <a:pt x="0" y="0"/>
                  <a:pt x="0" y="0"/>
                </a:cubicBezTo>
                <a:cubicBezTo>
                  <a:pt x="96" y="0"/>
                  <a:pt x="96" y="0"/>
                  <a:pt x="96" y="0"/>
                </a:cubicBezTo>
                <a:cubicBezTo>
                  <a:pt x="96" y="20"/>
                  <a:pt x="96" y="20"/>
                  <a:pt x="96" y="20"/>
                </a:cubicBezTo>
                <a:cubicBezTo>
                  <a:pt x="88" y="28"/>
                  <a:pt x="80" y="39"/>
                  <a:pt x="72" y="54"/>
                </a:cubicBezTo>
                <a:cubicBezTo>
                  <a:pt x="63" y="68"/>
                  <a:pt x="57" y="84"/>
                  <a:pt x="53" y="100"/>
                </a:cubicBezTo>
                <a:cubicBezTo>
                  <a:pt x="49" y="116"/>
                  <a:pt x="47" y="131"/>
                  <a:pt x="47" y="144"/>
                </a:cubicBezTo>
                <a:cubicBezTo>
                  <a:pt x="20" y="144"/>
                  <a:pt x="20" y="144"/>
                  <a:pt x="20" y="144"/>
                </a:cubicBezTo>
                <a:cubicBezTo>
                  <a:pt x="20" y="124"/>
                  <a:pt x="24" y="103"/>
                  <a:pt x="32" y="82"/>
                </a:cubicBezTo>
                <a:cubicBezTo>
                  <a:pt x="40" y="61"/>
                  <a:pt x="50" y="43"/>
                  <a:pt x="64" y="26"/>
                </a:cubicBezTo>
                <a:lnTo>
                  <a:pt x="0" y="26"/>
                </a:ln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4" name="Freeform 43"/>
          <p:cNvSpPr>
            <a:spLocks noEditPoints="1"/>
          </p:cNvSpPr>
          <p:nvPr/>
        </p:nvSpPr>
        <p:spPr bwMode="auto">
          <a:xfrm>
            <a:off x="3814380" y="3952828"/>
            <a:ext cx="322467" cy="306693"/>
          </a:xfrm>
          <a:custGeom>
            <a:avLst/>
            <a:gdLst>
              <a:gd name="T0" fmla="*/ 0 w 162"/>
              <a:gd name="T1" fmla="*/ 38 h 154"/>
              <a:gd name="T2" fmla="*/ 8 w 162"/>
              <a:gd name="T3" fmla="*/ 9 h 154"/>
              <a:gd name="T4" fmla="*/ 31 w 162"/>
              <a:gd name="T5" fmla="*/ 0 h 154"/>
              <a:gd name="T6" fmla="*/ 55 w 162"/>
              <a:gd name="T7" fmla="*/ 9 h 154"/>
              <a:gd name="T8" fmla="*/ 64 w 162"/>
              <a:gd name="T9" fmla="*/ 38 h 154"/>
              <a:gd name="T10" fmla="*/ 55 w 162"/>
              <a:gd name="T11" fmla="*/ 67 h 154"/>
              <a:gd name="T12" fmla="*/ 32 w 162"/>
              <a:gd name="T13" fmla="*/ 77 h 154"/>
              <a:gd name="T14" fmla="*/ 8 w 162"/>
              <a:gd name="T15" fmla="*/ 67 h 154"/>
              <a:gd name="T16" fmla="*/ 0 w 162"/>
              <a:gd name="T17" fmla="*/ 38 h 154"/>
              <a:gd name="T18" fmla="*/ 21 w 162"/>
              <a:gd name="T19" fmla="*/ 38 h 154"/>
              <a:gd name="T20" fmla="*/ 25 w 162"/>
              <a:gd name="T21" fmla="*/ 57 h 154"/>
              <a:gd name="T22" fmla="*/ 31 w 162"/>
              <a:gd name="T23" fmla="*/ 61 h 154"/>
              <a:gd name="T24" fmla="*/ 38 w 162"/>
              <a:gd name="T25" fmla="*/ 57 h 154"/>
              <a:gd name="T26" fmla="*/ 42 w 162"/>
              <a:gd name="T27" fmla="*/ 38 h 154"/>
              <a:gd name="T28" fmla="*/ 38 w 162"/>
              <a:gd name="T29" fmla="*/ 19 h 154"/>
              <a:gd name="T30" fmla="*/ 31 w 162"/>
              <a:gd name="T31" fmla="*/ 15 h 154"/>
              <a:gd name="T32" fmla="*/ 25 w 162"/>
              <a:gd name="T33" fmla="*/ 19 h 154"/>
              <a:gd name="T34" fmla="*/ 21 w 162"/>
              <a:gd name="T35" fmla="*/ 38 h 154"/>
              <a:gd name="T36" fmla="*/ 53 w 162"/>
              <a:gd name="T37" fmla="*/ 154 h 154"/>
              <a:gd name="T38" fmla="*/ 32 w 162"/>
              <a:gd name="T39" fmla="*/ 154 h 154"/>
              <a:gd name="T40" fmla="*/ 110 w 162"/>
              <a:gd name="T41" fmla="*/ 0 h 154"/>
              <a:gd name="T42" fmla="*/ 130 w 162"/>
              <a:gd name="T43" fmla="*/ 0 h 154"/>
              <a:gd name="T44" fmla="*/ 53 w 162"/>
              <a:gd name="T45" fmla="*/ 154 h 154"/>
              <a:gd name="T46" fmla="*/ 98 w 162"/>
              <a:gd name="T47" fmla="*/ 115 h 154"/>
              <a:gd name="T48" fmla="*/ 107 w 162"/>
              <a:gd name="T49" fmla="*/ 86 h 154"/>
              <a:gd name="T50" fmla="*/ 130 w 162"/>
              <a:gd name="T51" fmla="*/ 77 h 154"/>
              <a:gd name="T52" fmla="*/ 154 w 162"/>
              <a:gd name="T53" fmla="*/ 86 h 154"/>
              <a:gd name="T54" fmla="*/ 162 w 162"/>
              <a:gd name="T55" fmla="*/ 115 h 154"/>
              <a:gd name="T56" fmla="*/ 154 w 162"/>
              <a:gd name="T57" fmla="*/ 144 h 154"/>
              <a:gd name="T58" fmla="*/ 130 w 162"/>
              <a:gd name="T59" fmla="*/ 154 h 154"/>
              <a:gd name="T60" fmla="*/ 107 w 162"/>
              <a:gd name="T61" fmla="*/ 144 h 154"/>
              <a:gd name="T62" fmla="*/ 98 w 162"/>
              <a:gd name="T63" fmla="*/ 115 h 154"/>
              <a:gd name="T64" fmla="*/ 120 w 162"/>
              <a:gd name="T65" fmla="*/ 115 h 154"/>
              <a:gd name="T66" fmla="*/ 123 w 162"/>
              <a:gd name="T67" fmla="*/ 134 h 154"/>
              <a:gd name="T68" fmla="*/ 130 w 162"/>
              <a:gd name="T69" fmla="*/ 138 h 154"/>
              <a:gd name="T70" fmla="*/ 137 w 162"/>
              <a:gd name="T71" fmla="*/ 134 h 154"/>
              <a:gd name="T72" fmla="*/ 140 w 162"/>
              <a:gd name="T73" fmla="*/ 115 h 154"/>
              <a:gd name="T74" fmla="*/ 137 w 162"/>
              <a:gd name="T75" fmla="*/ 96 h 154"/>
              <a:gd name="T76" fmla="*/ 130 w 162"/>
              <a:gd name="T77" fmla="*/ 92 h 154"/>
              <a:gd name="T78" fmla="*/ 123 w 162"/>
              <a:gd name="T79" fmla="*/ 96 h 154"/>
              <a:gd name="T80" fmla="*/ 120 w 162"/>
              <a:gd name="T81" fmla="*/ 11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2" h="154">
                <a:moveTo>
                  <a:pt x="0" y="38"/>
                </a:moveTo>
                <a:cubicBezTo>
                  <a:pt x="0" y="25"/>
                  <a:pt x="2" y="15"/>
                  <a:pt x="8" y="9"/>
                </a:cubicBezTo>
                <a:cubicBezTo>
                  <a:pt x="14" y="3"/>
                  <a:pt x="22" y="0"/>
                  <a:pt x="31" y="0"/>
                </a:cubicBezTo>
                <a:cubicBezTo>
                  <a:pt x="42" y="0"/>
                  <a:pt x="50" y="3"/>
                  <a:pt x="55" y="9"/>
                </a:cubicBezTo>
                <a:cubicBezTo>
                  <a:pt x="61" y="15"/>
                  <a:pt x="64" y="25"/>
                  <a:pt x="64" y="38"/>
                </a:cubicBezTo>
                <a:cubicBezTo>
                  <a:pt x="64" y="51"/>
                  <a:pt x="61" y="61"/>
                  <a:pt x="55" y="67"/>
                </a:cubicBezTo>
                <a:cubicBezTo>
                  <a:pt x="50" y="73"/>
                  <a:pt x="42" y="77"/>
                  <a:pt x="32" y="77"/>
                </a:cubicBezTo>
                <a:cubicBezTo>
                  <a:pt x="22" y="77"/>
                  <a:pt x="14" y="73"/>
                  <a:pt x="8" y="67"/>
                </a:cubicBezTo>
                <a:cubicBezTo>
                  <a:pt x="2" y="61"/>
                  <a:pt x="0" y="51"/>
                  <a:pt x="0" y="38"/>
                </a:cubicBezTo>
                <a:close/>
                <a:moveTo>
                  <a:pt x="21" y="38"/>
                </a:moveTo>
                <a:cubicBezTo>
                  <a:pt x="21" y="47"/>
                  <a:pt x="22" y="54"/>
                  <a:pt x="25" y="57"/>
                </a:cubicBezTo>
                <a:cubicBezTo>
                  <a:pt x="26" y="59"/>
                  <a:pt x="29" y="61"/>
                  <a:pt x="31" y="61"/>
                </a:cubicBezTo>
                <a:cubicBezTo>
                  <a:pt x="34" y="61"/>
                  <a:pt x="37" y="59"/>
                  <a:pt x="38" y="57"/>
                </a:cubicBezTo>
                <a:cubicBezTo>
                  <a:pt x="41" y="54"/>
                  <a:pt x="42" y="47"/>
                  <a:pt x="42" y="38"/>
                </a:cubicBezTo>
                <a:cubicBezTo>
                  <a:pt x="42" y="28"/>
                  <a:pt x="41" y="22"/>
                  <a:pt x="38" y="19"/>
                </a:cubicBezTo>
                <a:cubicBezTo>
                  <a:pt x="37" y="16"/>
                  <a:pt x="34" y="15"/>
                  <a:pt x="31" y="15"/>
                </a:cubicBezTo>
                <a:cubicBezTo>
                  <a:pt x="29" y="15"/>
                  <a:pt x="26" y="16"/>
                  <a:pt x="25" y="19"/>
                </a:cubicBezTo>
                <a:cubicBezTo>
                  <a:pt x="22" y="22"/>
                  <a:pt x="21" y="28"/>
                  <a:pt x="21" y="38"/>
                </a:cubicBezTo>
                <a:close/>
                <a:moveTo>
                  <a:pt x="53" y="154"/>
                </a:moveTo>
                <a:cubicBezTo>
                  <a:pt x="32" y="154"/>
                  <a:pt x="32" y="154"/>
                  <a:pt x="32" y="154"/>
                </a:cubicBezTo>
                <a:cubicBezTo>
                  <a:pt x="110" y="0"/>
                  <a:pt x="110" y="0"/>
                  <a:pt x="110" y="0"/>
                </a:cubicBezTo>
                <a:cubicBezTo>
                  <a:pt x="130" y="0"/>
                  <a:pt x="130" y="0"/>
                  <a:pt x="130" y="0"/>
                </a:cubicBezTo>
                <a:lnTo>
                  <a:pt x="53" y="154"/>
                </a:lnTo>
                <a:close/>
                <a:moveTo>
                  <a:pt x="98" y="115"/>
                </a:moveTo>
                <a:cubicBezTo>
                  <a:pt x="98" y="102"/>
                  <a:pt x="101" y="92"/>
                  <a:pt x="107" y="86"/>
                </a:cubicBezTo>
                <a:cubicBezTo>
                  <a:pt x="112" y="80"/>
                  <a:pt x="120" y="77"/>
                  <a:pt x="130" y="77"/>
                </a:cubicBezTo>
                <a:cubicBezTo>
                  <a:pt x="140" y="77"/>
                  <a:pt x="148" y="80"/>
                  <a:pt x="154" y="86"/>
                </a:cubicBezTo>
                <a:cubicBezTo>
                  <a:pt x="159" y="92"/>
                  <a:pt x="162" y="102"/>
                  <a:pt x="162" y="115"/>
                </a:cubicBezTo>
                <a:cubicBezTo>
                  <a:pt x="162" y="128"/>
                  <a:pt x="159" y="138"/>
                  <a:pt x="154" y="144"/>
                </a:cubicBezTo>
                <a:cubicBezTo>
                  <a:pt x="148" y="151"/>
                  <a:pt x="140" y="154"/>
                  <a:pt x="130" y="154"/>
                </a:cubicBezTo>
                <a:cubicBezTo>
                  <a:pt x="120" y="154"/>
                  <a:pt x="112" y="151"/>
                  <a:pt x="107" y="144"/>
                </a:cubicBezTo>
                <a:cubicBezTo>
                  <a:pt x="101" y="138"/>
                  <a:pt x="98" y="128"/>
                  <a:pt x="98" y="115"/>
                </a:cubicBezTo>
                <a:close/>
                <a:moveTo>
                  <a:pt x="120" y="115"/>
                </a:moveTo>
                <a:cubicBezTo>
                  <a:pt x="120" y="125"/>
                  <a:pt x="121" y="131"/>
                  <a:pt x="123" y="134"/>
                </a:cubicBezTo>
                <a:cubicBezTo>
                  <a:pt x="125" y="137"/>
                  <a:pt x="127" y="138"/>
                  <a:pt x="130" y="138"/>
                </a:cubicBezTo>
                <a:cubicBezTo>
                  <a:pt x="133" y="138"/>
                  <a:pt x="135" y="137"/>
                  <a:pt x="137" y="134"/>
                </a:cubicBezTo>
                <a:cubicBezTo>
                  <a:pt x="139" y="131"/>
                  <a:pt x="140" y="125"/>
                  <a:pt x="140" y="115"/>
                </a:cubicBezTo>
                <a:cubicBezTo>
                  <a:pt x="140" y="106"/>
                  <a:pt x="139" y="99"/>
                  <a:pt x="137" y="96"/>
                </a:cubicBezTo>
                <a:cubicBezTo>
                  <a:pt x="135" y="94"/>
                  <a:pt x="133" y="92"/>
                  <a:pt x="130" y="92"/>
                </a:cubicBezTo>
                <a:cubicBezTo>
                  <a:pt x="127" y="92"/>
                  <a:pt x="125" y="94"/>
                  <a:pt x="123" y="96"/>
                </a:cubicBezTo>
                <a:cubicBezTo>
                  <a:pt x="121" y="99"/>
                  <a:pt x="120" y="106"/>
                  <a:pt x="120" y="115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5" name="Freeform 44"/>
          <p:cNvSpPr>
            <a:spLocks/>
          </p:cNvSpPr>
          <p:nvPr/>
        </p:nvSpPr>
        <p:spPr bwMode="auto">
          <a:xfrm>
            <a:off x="10211151" y="3921285"/>
            <a:ext cx="194532" cy="290921"/>
          </a:xfrm>
          <a:custGeom>
            <a:avLst/>
            <a:gdLst>
              <a:gd name="T0" fmla="*/ 0 w 98"/>
              <a:gd name="T1" fmla="*/ 106 h 146"/>
              <a:gd name="T2" fmla="*/ 28 w 98"/>
              <a:gd name="T3" fmla="*/ 103 h 146"/>
              <a:gd name="T4" fmla="*/ 35 w 98"/>
              <a:gd name="T5" fmla="*/ 118 h 146"/>
              <a:gd name="T6" fmla="*/ 48 w 98"/>
              <a:gd name="T7" fmla="*/ 124 h 146"/>
              <a:gd name="T8" fmla="*/ 63 w 98"/>
              <a:gd name="T9" fmla="*/ 117 h 146"/>
              <a:gd name="T10" fmla="*/ 69 w 98"/>
              <a:gd name="T11" fmla="*/ 95 h 146"/>
              <a:gd name="T12" fmla="*/ 63 w 98"/>
              <a:gd name="T13" fmla="*/ 75 h 146"/>
              <a:gd name="T14" fmla="*/ 47 w 98"/>
              <a:gd name="T15" fmla="*/ 68 h 146"/>
              <a:gd name="T16" fmla="*/ 26 w 98"/>
              <a:gd name="T17" fmla="*/ 79 h 146"/>
              <a:gd name="T18" fmla="*/ 3 w 98"/>
              <a:gd name="T19" fmla="*/ 76 h 146"/>
              <a:gd name="T20" fmla="*/ 17 w 98"/>
              <a:gd name="T21" fmla="*/ 0 h 146"/>
              <a:gd name="T22" fmla="*/ 91 w 98"/>
              <a:gd name="T23" fmla="*/ 0 h 146"/>
              <a:gd name="T24" fmla="*/ 91 w 98"/>
              <a:gd name="T25" fmla="*/ 26 h 146"/>
              <a:gd name="T26" fmla="*/ 39 w 98"/>
              <a:gd name="T27" fmla="*/ 26 h 146"/>
              <a:gd name="T28" fmla="*/ 34 w 98"/>
              <a:gd name="T29" fmla="*/ 51 h 146"/>
              <a:gd name="T30" fmla="*/ 53 w 98"/>
              <a:gd name="T31" fmla="*/ 46 h 146"/>
              <a:gd name="T32" fmla="*/ 85 w 98"/>
              <a:gd name="T33" fmla="*/ 60 h 146"/>
              <a:gd name="T34" fmla="*/ 98 w 98"/>
              <a:gd name="T35" fmla="*/ 95 h 146"/>
              <a:gd name="T36" fmla="*/ 87 w 98"/>
              <a:gd name="T37" fmla="*/ 127 h 146"/>
              <a:gd name="T38" fmla="*/ 48 w 98"/>
              <a:gd name="T39" fmla="*/ 146 h 146"/>
              <a:gd name="T40" fmla="*/ 15 w 98"/>
              <a:gd name="T41" fmla="*/ 135 h 146"/>
              <a:gd name="T42" fmla="*/ 0 w 98"/>
              <a:gd name="T43" fmla="*/ 10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8" h="146">
                <a:moveTo>
                  <a:pt x="0" y="106"/>
                </a:moveTo>
                <a:cubicBezTo>
                  <a:pt x="28" y="103"/>
                  <a:pt x="28" y="103"/>
                  <a:pt x="28" y="103"/>
                </a:cubicBezTo>
                <a:cubicBezTo>
                  <a:pt x="28" y="110"/>
                  <a:pt x="31" y="115"/>
                  <a:pt x="35" y="118"/>
                </a:cubicBezTo>
                <a:cubicBezTo>
                  <a:pt x="38" y="122"/>
                  <a:pt x="43" y="124"/>
                  <a:pt x="48" y="124"/>
                </a:cubicBezTo>
                <a:cubicBezTo>
                  <a:pt x="54" y="124"/>
                  <a:pt x="59" y="121"/>
                  <a:pt x="63" y="117"/>
                </a:cubicBezTo>
                <a:cubicBezTo>
                  <a:pt x="67" y="112"/>
                  <a:pt x="69" y="105"/>
                  <a:pt x="69" y="95"/>
                </a:cubicBezTo>
                <a:cubicBezTo>
                  <a:pt x="69" y="86"/>
                  <a:pt x="67" y="80"/>
                  <a:pt x="63" y="75"/>
                </a:cubicBezTo>
                <a:cubicBezTo>
                  <a:pt x="59" y="71"/>
                  <a:pt x="54" y="68"/>
                  <a:pt x="47" y="68"/>
                </a:cubicBezTo>
                <a:cubicBezTo>
                  <a:pt x="39" y="68"/>
                  <a:pt x="32" y="72"/>
                  <a:pt x="26" y="79"/>
                </a:cubicBezTo>
                <a:cubicBezTo>
                  <a:pt x="3" y="76"/>
                  <a:pt x="3" y="76"/>
                  <a:pt x="3" y="76"/>
                </a:cubicBezTo>
                <a:cubicBezTo>
                  <a:pt x="17" y="0"/>
                  <a:pt x="17" y="0"/>
                  <a:pt x="17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1" y="26"/>
                  <a:pt x="91" y="26"/>
                  <a:pt x="91" y="26"/>
                </a:cubicBezTo>
                <a:cubicBezTo>
                  <a:pt x="39" y="26"/>
                  <a:pt x="39" y="26"/>
                  <a:pt x="39" y="26"/>
                </a:cubicBezTo>
                <a:cubicBezTo>
                  <a:pt x="34" y="51"/>
                  <a:pt x="34" y="51"/>
                  <a:pt x="34" y="51"/>
                </a:cubicBezTo>
                <a:cubicBezTo>
                  <a:pt x="40" y="48"/>
                  <a:pt x="47" y="46"/>
                  <a:pt x="53" y="46"/>
                </a:cubicBezTo>
                <a:cubicBezTo>
                  <a:pt x="66" y="46"/>
                  <a:pt x="76" y="51"/>
                  <a:pt x="85" y="60"/>
                </a:cubicBezTo>
                <a:cubicBezTo>
                  <a:pt x="93" y="69"/>
                  <a:pt x="98" y="80"/>
                  <a:pt x="98" y="95"/>
                </a:cubicBezTo>
                <a:cubicBezTo>
                  <a:pt x="98" y="107"/>
                  <a:pt x="94" y="118"/>
                  <a:pt x="87" y="127"/>
                </a:cubicBezTo>
                <a:cubicBezTo>
                  <a:pt x="78" y="140"/>
                  <a:pt x="65" y="146"/>
                  <a:pt x="48" y="146"/>
                </a:cubicBezTo>
                <a:cubicBezTo>
                  <a:pt x="34" y="146"/>
                  <a:pt x="23" y="143"/>
                  <a:pt x="15" y="135"/>
                </a:cubicBezTo>
                <a:cubicBezTo>
                  <a:pt x="6" y="128"/>
                  <a:pt x="1" y="118"/>
                  <a:pt x="0" y="106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6" name="Freeform 45"/>
          <p:cNvSpPr>
            <a:spLocks noEditPoints="1"/>
          </p:cNvSpPr>
          <p:nvPr/>
        </p:nvSpPr>
        <p:spPr bwMode="auto">
          <a:xfrm>
            <a:off x="10430218" y="3916025"/>
            <a:ext cx="194532" cy="296179"/>
          </a:xfrm>
          <a:custGeom>
            <a:avLst/>
            <a:gdLst>
              <a:gd name="T0" fmla="*/ 3 w 98"/>
              <a:gd name="T1" fmla="*/ 113 h 149"/>
              <a:gd name="T2" fmla="*/ 30 w 98"/>
              <a:gd name="T3" fmla="*/ 110 h 149"/>
              <a:gd name="T4" fmla="*/ 35 w 98"/>
              <a:gd name="T5" fmla="*/ 122 h 149"/>
              <a:gd name="T6" fmla="*/ 46 w 98"/>
              <a:gd name="T7" fmla="*/ 126 h 149"/>
              <a:gd name="T8" fmla="*/ 61 w 98"/>
              <a:gd name="T9" fmla="*/ 118 h 149"/>
              <a:gd name="T10" fmla="*/ 69 w 98"/>
              <a:gd name="T11" fmla="*/ 85 h 149"/>
              <a:gd name="T12" fmla="*/ 43 w 98"/>
              <a:gd name="T13" fmla="*/ 97 h 149"/>
              <a:gd name="T14" fmla="*/ 13 w 98"/>
              <a:gd name="T15" fmla="*/ 84 h 149"/>
              <a:gd name="T16" fmla="*/ 0 w 98"/>
              <a:gd name="T17" fmla="*/ 50 h 149"/>
              <a:gd name="T18" fmla="*/ 14 w 98"/>
              <a:gd name="T19" fmla="*/ 14 h 149"/>
              <a:gd name="T20" fmla="*/ 47 w 98"/>
              <a:gd name="T21" fmla="*/ 0 h 149"/>
              <a:gd name="T22" fmla="*/ 84 w 98"/>
              <a:gd name="T23" fmla="*/ 17 h 149"/>
              <a:gd name="T24" fmla="*/ 98 w 98"/>
              <a:gd name="T25" fmla="*/ 74 h 149"/>
              <a:gd name="T26" fmla="*/ 83 w 98"/>
              <a:gd name="T27" fmla="*/ 132 h 149"/>
              <a:gd name="T28" fmla="*/ 44 w 98"/>
              <a:gd name="T29" fmla="*/ 149 h 149"/>
              <a:gd name="T30" fmla="*/ 17 w 98"/>
              <a:gd name="T31" fmla="*/ 140 h 149"/>
              <a:gd name="T32" fmla="*/ 3 w 98"/>
              <a:gd name="T33" fmla="*/ 113 h 149"/>
              <a:gd name="T34" fmla="*/ 66 w 98"/>
              <a:gd name="T35" fmla="*/ 52 h 149"/>
              <a:gd name="T36" fmla="*/ 60 w 98"/>
              <a:gd name="T37" fmla="*/ 31 h 149"/>
              <a:gd name="T38" fmla="*/ 46 w 98"/>
              <a:gd name="T39" fmla="*/ 23 h 149"/>
              <a:gd name="T40" fmla="*/ 33 w 98"/>
              <a:gd name="T41" fmla="*/ 30 h 149"/>
              <a:gd name="T42" fmla="*/ 28 w 98"/>
              <a:gd name="T43" fmla="*/ 50 h 149"/>
              <a:gd name="T44" fmla="*/ 33 w 98"/>
              <a:gd name="T45" fmla="*/ 70 h 149"/>
              <a:gd name="T46" fmla="*/ 47 w 98"/>
              <a:gd name="T47" fmla="*/ 77 h 149"/>
              <a:gd name="T48" fmla="*/ 61 w 98"/>
              <a:gd name="T49" fmla="*/ 71 h 149"/>
              <a:gd name="T50" fmla="*/ 66 w 98"/>
              <a:gd name="T51" fmla="*/ 52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8" h="149">
                <a:moveTo>
                  <a:pt x="3" y="113"/>
                </a:moveTo>
                <a:cubicBezTo>
                  <a:pt x="30" y="110"/>
                  <a:pt x="30" y="110"/>
                  <a:pt x="30" y="110"/>
                </a:cubicBezTo>
                <a:cubicBezTo>
                  <a:pt x="31" y="116"/>
                  <a:pt x="33" y="120"/>
                  <a:pt x="35" y="122"/>
                </a:cubicBezTo>
                <a:cubicBezTo>
                  <a:pt x="38" y="125"/>
                  <a:pt x="42" y="126"/>
                  <a:pt x="46" y="126"/>
                </a:cubicBezTo>
                <a:cubicBezTo>
                  <a:pt x="52" y="126"/>
                  <a:pt x="57" y="124"/>
                  <a:pt x="61" y="118"/>
                </a:cubicBezTo>
                <a:cubicBezTo>
                  <a:pt x="65" y="113"/>
                  <a:pt x="68" y="102"/>
                  <a:pt x="69" y="85"/>
                </a:cubicBezTo>
                <a:cubicBezTo>
                  <a:pt x="62" y="93"/>
                  <a:pt x="53" y="97"/>
                  <a:pt x="43" y="97"/>
                </a:cubicBezTo>
                <a:cubicBezTo>
                  <a:pt x="31" y="97"/>
                  <a:pt x="21" y="93"/>
                  <a:pt x="13" y="84"/>
                </a:cubicBezTo>
                <a:cubicBezTo>
                  <a:pt x="5" y="75"/>
                  <a:pt x="0" y="64"/>
                  <a:pt x="0" y="50"/>
                </a:cubicBezTo>
                <a:cubicBezTo>
                  <a:pt x="0" y="35"/>
                  <a:pt x="5" y="23"/>
                  <a:pt x="14" y="14"/>
                </a:cubicBezTo>
                <a:cubicBezTo>
                  <a:pt x="22" y="5"/>
                  <a:pt x="34" y="0"/>
                  <a:pt x="47" y="0"/>
                </a:cubicBezTo>
                <a:cubicBezTo>
                  <a:pt x="62" y="0"/>
                  <a:pt x="74" y="6"/>
                  <a:pt x="84" y="17"/>
                </a:cubicBezTo>
                <a:cubicBezTo>
                  <a:pt x="93" y="29"/>
                  <a:pt x="98" y="48"/>
                  <a:pt x="98" y="74"/>
                </a:cubicBezTo>
                <a:cubicBezTo>
                  <a:pt x="98" y="101"/>
                  <a:pt x="93" y="120"/>
                  <a:pt x="83" y="132"/>
                </a:cubicBezTo>
                <a:cubicBezTo>
                  <a:pt x="73" y="143"/>
                  <a:pt x="60" y="149"/>
                  <a:pt x="44" y="149"/>
                </a:cubicBezTo>
                <a:cubicBezTo>
                  <a:pt x="33" y="149"/>
                  <a:pt x="24" y="146"/>
                  <a:pt x="17" y="140"/>
                </a:cubicBezTo>
                <a:cubicBezTo>
                  <a:pt x="10" y="134"/>
                  <a:pt x="5" y="125"/>
                  <a:pt x="3" y="113"/>
                </a:cubicBezTo>
                <a:close/>
                <a:moveTo>
                  <a:pt x="66" y="52"/>
                </a:moveTo>
                <a:cubicBezTo>
                  <a:pt x="66" y="43"/>
                  <a:pt x="64" y="36"/>
                  <a:pt x="60" y="31"/>
                </a:cubicBezTo>
                <a:cubicBezTo>
                  <a:pt x="56" y="26"/>
                  <a:pt x="51" y="23"/>
                  <a:pt x="46" y="23"/>
                </a:cubicBezTo>
                <a:cubicBezTo>
                  <a:pt x="41" y="23"/>
                  <a:pt x="36" y="26"/>
                  <a:pt x="33" y="30"/>
                </a:cubicBezTo>
                <a:cubicBezTo>
                  <a:pt x="30" y="34"/>
                  <a:pt x="28" y="40"/>
                  <a:pt x="28" y="50"/>
                </a:cubicBezTo>
                <a:cubicBezTo>
                  <a:pt x="28" y="59"/>
                  <a:pt x="30" y="66"/>
                  <a:pt x="33" y="70"/>
                </a:cubicBezTo>
                <a:cubicBezTo>
                  <a:pt x="37" y="75"/>
                  <a:pt x="42" y="77"/>
                  <a:pt x="47" y="77"/>
                </a:cubicBezTo>
                <a:cubicBezTo>
                  <a:pt x="53" y="77"/>
                  <a:pt x="57" y="75"/>
                  <a:pt x="61" y="71"/>
                </a:cubicBezTo>
                <a:cubicBezTo>
                  <a:pt x="65" y="66"/>
                  <a:pt x="66" y="60"/>
                  <a:pt x="66" y="52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7" name="Freeform 46"/>
          <p:cNvSpPr>
            <a:spLocks noEditPoints="1"/>
          </p:cNvSpPr>
          <p:nvPr/>
        </p:nvSpPr>
        <p:spPr bwMode="auto">
          <a:xfrm>
            <a:off x="10661554" y="3910769"/>
            <a:ext cx="324220" cy="310199"/>
          </a:xfrm>
          <a:custGeom>
            <a:avLst/>
            <a:gdLst>
              <a:gd name="T0" fmla="*/ 0 w 163"/>
              <a:gd name="T1" fmla="*/ 39 h 155"/>
              <a:gd name="T2" fmla="*/ 9 w 163"/>
              <a:gd name="T3" fmla="*/ 10 h 155"/>
              <a:gd name="T4" fmla="*/ 32 w 163"/>
              <a:gd name="T5" fmla="*/ 0 h 155"/>
              <a:gd name="T6" fmla="*/ 56 w 163"/>
              <a:gd name="T7" fmla="*/ 10 h 155"/>
              <a:gd name="T8" fmla="*/ 64 w 163"/>
              <a:gd name="T9" fmla="*/ 39 h 155"/>
              <a:gd name="T10" fmla="*/ 56 w 163"/>
              <a:gd name="T11" fmla="*/ 68 h 155"/>
              <a:gd name="T12" fmla="*/ 33 w 163"/>
              <a:gd name="T13" fmla="*/ 77 h 155"/>
              <a:gd name="T14" fmla="*/ 9 w 163"/>
              <a:gd name="T15" fmla="*/ 68 h 155"/>
              <a:gd name="T16" fmla="*/ 0 w 163"/>
              <a:gd name="T17" fmla="*/ 39 h 155"/>
              <a:gd name="T18" fmla="*/ 22 w 163"/>
              <a:gd name="T19" fmla="*/ 39 h 155"/>
              <a:gd name="T20" fmla="*/ 25 w 163"/>
              <a:gd name="T21" fmla="*/ 58 h 155"/>
              <a:gd name="T22" fmla="*/ 32 w 163"/>
              <a:gd name="T23" fmla="*/ 61 h 155"/>
              <a:gd name="T24" fmla="*/ 39 w 163"/>
              <a:gd name="T25" fmla="*/ 58 h 155"/>
              <a:gd name="T26" fmla="*/ 42 w 163"/>
              <a:gd name="T27" fmla="*/ 39 h 155"/>
              <a:gd name="T28" fmla="*/ 39 w 163"/>
              <a:gd name="T29" fmla="*/ 20 h 155"/>
              <a:gd name="T30" fmla="*/ 32 w 163"/>
              <a:gd name="T31" fmla="*/ 16 h 155"/>
              <a:gd name="T32" fmla="*/ 25 w 163"/>
              <a:gd name="T33" fmla="*/ 20 h 155"/>
              <a:gd name="T34" fmla="*/ 22 w 163"/>
              <a:gd name="T35" fmla="*/ 39 h 155"/>
              <a:gd name="T36" fmla="*/ 53 w 163"/>
              <a:gd name="T37" fmla="*/ 154 h 155"/>
              <a:gd name="T38" fmla="*/ 33 w 163"/>
              <a:gd name="T39" fmla="*/ 154 h 155"/>
              <a:gd name="T40" fmla="*/ 110 w 163"/>
              <a:gd name="T41" fmla="*/ 0 h 155"/>
              <a:gd name="T42" fmla="*/ 130 w 163"/>
              <a:gd name="T43" fmla="*/ 0 h 155"/>
              <a:gd name="T44" fmla="*/ 53 w 163"/>
              <a:gd name="T45" fmla="*/ 154 h 155"/>
              <a:gd name="T46" fmla="*/ 98 w 163"/>
              <a:gd name="T47" fmla="*/ 116 h 155"/>
              <a:gd name="T48" fmla="*/ 107 w 163"/>
              <a:gd name="T49" fmla="*/ 87 h 155"/>
              <a:gd name="T50" fmla="*/ 131 w 163"/>
              <a:gd name="T51" fmla="*/ 78 h 155"/>
              <a:gd name="T52" fmla="*/ 154 w 163"/>
              <a:gd name="T53" fmla="*/ 87 h 155"/>
              <a:gd name="T54" fmla="*/ 163 w 163"/>
              <a:gd name="T55" fmla="*/ 116 h 155"/>
              <a:gd name="T56" fmla="*/ 154 w 163"/>
              <a:gd name="T57" fmla="*/ 145 h 155"/>
              <a:gd name="T58" fmla="*/ 131 w 163"/>
              <a:gd name="T59" fmla="*/ 155 h 155"/>
              <a:gd name="T60" fmla="*/ 107 w 163"/>
              <a:gd name="T61" fmla="*/ 145 h 155"/>
              <a:gd name="T62" fmla="*/ 98 w 163"/>
              <a:gd name="T63" fmla="*/ 116 h 155"/>
              <a:gd name="T64" fmla="*/ 120 w 163"/>
              <a:gd name="T65" fmla="*/ 116 h 155"/>
              <a:gd name="T66" fmla="*/ 124 w 163"/>
              <a:gd name="T67" fmla="*/ 135 h 155"/>
              <a:gd name="T68" fmla="*/ 130 w 163"/>
              <a:gd name="T69" fmla="*/ 139 h 155"/>
              <a:gd name="T70" fmla="*/ 137 w 163"/>
              <a:gd name="T71" fmla="*/ 135 h 155"/>
              <a:gd name="T72" fmla="*/ 141 w 163"/>
              <a:gd name="T73" fmla="*/ 116 h 155"/>
              <a:gd name="T74" fmla="*/ 137 w 163"/>
              <a:gd name="T75" fmla="*/ 97 h 155"/>
              <a:gd name="T76" fmla="*/ 130 w 163"/>
              <a:gd name="T77" fmla="*/ 93 h 155"/>
              <a:gd name="T78" fmla="*/ 124 w 163"/>
              <a:gd name="T79" fmla="*/ 97 h 155"/>
              <a:gd name="T80" fmla="*/ 120 w 163"/>
              <a:gd name="T81" fmla="*/ 116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3" h="155">
                <a:moveTo>
                  <a:pt x="0" y="39"/>
                </a:moveTo>
                <a:cubicBezTo>
                  <a:pt x="0" y="26"/>
                  <a:pt x="3" y="16"/>
                  <a:pt x="9" y="10"/>
                </a:cubicBezTo>
                <a:cubicBezTo>
                  <a:pt x="14" y="4"/>
                  <a:pt x="22" y="0"/>
                  <a:pt x="32" y="0"/>
                </a:cubicBezTo>
                <a:cubicBezTo>
                  <a:pt x="42" y="0"/>
                  <a:pt x="50" y="4"/>
                  <a:pt x="56" y="10"/>
                </a:cubicBezTo>
                <a:cubicBezTo>
                  <a:pt x="62" y="16"/>
                  <a:pt x="64" y="26"/>
                  <a:pt x="64" y="39"/>
                </a:cubicBezTo>
                <a:cubicBezTo>
                  <a:pt x="64" y="52"/>
                  <a:pt x="62" y="62"/>
                  <a:pt x="56" y="68"/>
                </a:cubicBezTo>
                <a:cubicBezTo>
                  <a:pt x="50" y="74"/>
                  <a:pt x="42" y="77"/>
                  <a:pt x="33" y="77"/>
                </a:cubicBezTo>
                <a:cubicBezTo>
                  <a:pt x="22" y="77"/>
                  <a:pt x="14" y="74"/>
                  <a:pt x="9" y="68"/>
                </a:cubicBezTo>
                <a:cubicBezTo>
                  <a:pt x="3" y="62"/>
                  <a:pt x="0" y="52"/>
                  <a:pt x="0" y="39"/>
                </a:cubicBezTo>
                <a:close/>
                <a:moveTo>
                  <a:pt x="22" y="39"/>
                </a:moveTo>
                <a:cubicBezTo>
                  <a:pt x="22" y="48"/>
                  <a:pt x="23" y="55"/>
                  <a:pt x="25" y="58"/>
                </a:cubicBezTo>
                <a:cubicBezTo>
                  <a:pt x="27" y="60"/>
                  <a:pt x="29" y="61"/>
                  <a:pt x="32" y="61"/>
                </a:cubicBezTo>
                <a:cubicBezTo>
                  <a:pt x="35" y="61"/>
                  <a:pt x="37" y="60"/>
                  <a:pt x="39" y="58"/>
                </a:cubicBezTo>
                <a:cubicBezTo>
                  <a:pt x="41" y="55"/>
                  <a:pt x="42" y="48"/>
                  <a:pt x="42" y="39"/>
                </a:cubicBezTo>
                <a:cubicBezTo>
                  <a:pt x="42" y="29"/>
                  <a:pt x="41" y="23"/>
                  <a:pt x="39" y="20"/>
                </a:cubicBezTo>
                <a:cubicBezTo>
                  <a:pt x="37" y="17"/>
                  <a:pt x="35" y="16"/>
                  <a:pt x="32" y="16"/>
                </a:cubicBezTo>
                <a:cubicBezTo>
                  <a:pt x="29" y="16"/>
                  <a:pt x="27" y="17"/>
                  <a:pt x="25" y="20"/>
                </a:cubicBezTo>
                <a:cubicBezTo>
                  <a:pt x="23" y="23"/>
                  <a:pt x="22" y="29"/>
                  <a:pt x="22" y="39"/>
                </a:cubicBezTo>
                <a:close/>
                <a:moveTo>
                  <a:pt x="53" y="154"/>
                </a:moveTo>
                <a:cubicBezTo>
                  <a:pt x="33" y="154"/>
                  <a:pt x="33" y="154"/>
                  <a:pt x="33" y="154"/>
                </a:cubicBezTo>
                <a:cubicBezTo>
                  <a:pt x="110" y="0"/>
                  <a:pt x="110" y="0"/>
                  <a:pt x="110" y="0"/>
                </a:cubicBezTo>
                <a:cubicBezTo>
                  <a:pt x="130" y="0"/>
                  <a:pt x="130" y="0"/>
                  <a:pt x="130" y="0"/>
                </a:cubicBezTo>
                <a:lnTo>
                  <a:pt x="53" y="154"/>
                </a:lnTo>
                <a:close/>
                <a:moveTo>
                  <a:pt x="98" y="116"/>
                </a:moveTo>
                <a:cubicBezTo>
                  <a:pt x="98" y="103"/>
                  <a:pt x="101" y="93"/>
                  <a:pt x="107" y="87"/>
                </a:cubicBezTo>
                <a:cubicBezTo>
                  <a:pt x="113" y="81"/>
                  <a:pt x="121" y="78"/>
                  <a:pt x="131" y="78"/>
                </a:cubicBezTo>
                <a:cubicBezTo>
                  <a:pt x="141" y="78"/>
                  <a:pt x="149" y="81"/>
                  <a:pt x="154" y="87"/>
                </a:cubicBezTo>
                <a:cubicBezTo>
                  <a:pt x="160" y="93"/>
                  <a:pt x="163" y="103"/>
                  <a:pt x="163" y="116"/>
                </a:cubicBezTo>
                <a:cubicBezTo>
                  <a:pt x="163" y="129"/>
                  <a:pt x="160" y="139"/>
                  <a:pt x="154" y="145"/>
                </a:cubicBezTo>
                <a:cubicBezTo>
                  <a:pt x="149" y="151"/>
                  <a:pt x="141" y="155"/>
                  <a:pt x="131" y="155"/>
                </a:cubicBezTo>
                <a:cubicBezTo>
                  <a:pt x="121" y="155"/>
                  <a:pt x="113" y="151"/>
                  <a:pt x="107" y="145"/>
                </a:cubicBezTo>
                <a:cubicBezTo>
                  <a:pt x="101" y="139"/>
                  <a:pt x="98" y="129"/>
                  <a:pt x="98" y="116"/>
                </a:cubicBezTo>
                <a:close/>
                <a:moveTo>
                  <a:pt x="120" y="116"/>
                </a:moveTo>
                <a:cubicBezTo>
                  <a:pt x="120" y="125"/>
                  <a:pt x="121" y="132"/>
                  <a:pt x="124" y="135"/>
                </a:cubicBezTo>
                <a:cubicBezTo>
                  <a:pt x="125" y="137"/>
                  <a:pt x="128" y="139"/>
                  <a:pt x="130" y="139"/>
                </a:cubicBezTo>
                <a:cubicBezTo>
                  <a:pt x="133" y="139"/>
                  <a:pt x="136" y="137"/>
                  <a:pt x="137" y="135"/>
                </a:cubicBezTo>
                <a:cubicBezTo>
                  <a:pt x="139" y="132"/>
                  <a:pt x="141" y="125"/>
                  <a:pt x="141" y="116"/>
                </a:cubicBezTo>
                <a:cubicBezTo>
                  <a:pt x="141" y="106"/>
                  <a:pt x="140" y="100"/>
                  <a:pt x="137" y="97"/>
                </a:cubicBezTo>
                <a:cubicBezTo>
                  <a:pt x="136" y="94"/>
                  <a:pt x="133" y="93"/>
                  <a:pt x="130" y="93"/>
                </a:cubicBezTo>
                <a:cubicBezTo>
                  <a:pt x="127" y="93"/>
                  <a:pt x="125" y="94"/>
                  <a:pt x="124" y="97"/>
                </a:cubicBezTo>
                <a:cubicBezTo>
                  <a:pt x="121" y="100"/>
                  <a:pt x="120" y="106"/>
                  <a:pt x="120" y="116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8" name="Freeform 47"/>
          <p:cNvSpPr>
            <a:spLocks/>
          </p:cNvSpPr>
          <p:nvPr/>
        </p:nvSpPr>
        <p:spPr bwMode="auto">
          <a:xfrm>
            <a:off x="6825424" y="4093032"/>
            <a:ext cx="192779" cy="296179"/>
          </a:xfrm>
          <a:custGeom>
            <a:avLst/>
            <a:gdLst>
              <a:gd name="T0" fmla="*/ 0 w 97"/>
              <a:gd name="T1" fmla="*/ 107 h 149"/>
              <a:gd name="T2" fmla="*/ 27 w 97"/>
              <a:gd name="T3" fmla="*/ 104 h 149"/>
              <a:gd name="T4" fmla="*/ 34 w 97"/>
              <a:gd name="T5" fmla="*/ 120 h 149"/>
              <a:gd name="T6" fmla="*/ 48 w 97"/>
              <a:gd name="T7" fmla="*/ 125 h 149"/>
              <a:gd name="T8" fmla="*/ 62 w 97"/>
              <a:gd name="T9" fmla="*/ 119 h 149"/>
              <a:gd name="T10" fmla="*/ 68 w 97"/>
              <a:gd name="T11" fmla="*/ 101 h 149"/>
              <a:gd name="T12" fmla="*/ 62 w 97"/>
              <a:gd name="T13" fmla="*/ 84 h 149"/>
              <a:gd name="T14" fmla="*/ 49 w 97"/>
              <a:gd name="T15" fmla="*/ 78 h 149"/>
              <a:gd name="T16" fmla="*/ 36 w 97"/>
              <a:gd name="T17" fmla="*/ 80 h 149"/>
              <a:gd name="T18" fmla="*/ 39 w 97"/>
              <a:gd name="T19" fmla="*/ 58 h 149"/>
              <a:gd name="T20" fmla="*/ 56 w 97"/>
              <a:gd name="T21" fmla="*/ 53 h 149"/>
              <a:gd name="T22" fmla="*/ 62 w 97"/>
              <a:gd name="T23" fmla="*/ 39 h 149"/>
              <a:gd name="T24" fmla="*/ 58 w 97"/>
              <a:gd name="T25" fmla="*/ 27 h 149"/>
              <a:gd name="T26" fmla="*/ 46 w 97"/>
              <a:gd name="T27" fmla="*/ 23 h 149"/>
              <a:gd name="T28" fmla="*/ 34 w 97"/>
              <a:gd name="T29" fmla="*/ 28 h 149"/>
              <a:gd name="T30" fmla="*/ 28 w 97"/>
              <a:gd name="T31" fmla="*/ 42 h 149"/>
              <a:gd name="T32" fmla="*/ 2 w 97"/>
              <a:gd name="T33" fmla="*/ 38 h 149"/>
              <a:gd name="T34" fmla="*/ 10 w 97"/>
              <a:gd name="T35" fmla="*/ 17 h 149"/>
              <a:gd name="T36" fmla="*/ 25 w 97"/>
              <a:gd name="T37" fmla="*/ 4 h 149"/>
              <a:gd name="T38" fmla="*/ 47 w 97"/>
              <a:gd name="T39" fmla="*/ 0 h 149"/>
              <a:gd name="T40" fmla="*/ 80 w 97"/>
              <a:gd name="T41" fmla="*/ 13 h 149"/>
              <a:gd name="T42" fmla="*/ 90 w 97"/>
              <a:gd name="T43" fmla="*/ 37 h 149"/>
              <a:gd name="T44" fmla="*/ 69 w 97"/>
              <a:gd name="T45" fmla="*/ 68 h 149"/>
              <a:gd name="T46" fmla="*/ 89 w 97"/>
              <a:gd name="T47" fmla="*/ 80 h 149"/>
              <a:gd name="T48" fmla="*/ 97 w 97"/>
              <a:gd name="T49" fmla="*/ 102 h 149"/>
              <a:gd name="T50" fmla="*/ 83 w 97"/>
              <a:gd name="T51" fmla="*/ 135 h 149"/>
              <a:gd name="T52" fmla="*/ 48 w 97"/>
              <a:gd name="T53" fmla="*/ 149 h 149"/>
              <a:gd name="T54" fmla="*/ 15 w 97"/>
              <a:gd name="T55" fmla="*/ 137 h 149"/>
              <a:gd name="T56" fmla="*/ 0 w 97"/>
              <a:gd name="T57" fmla="*/ 107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7" h="149">
                <a:moveTo>
                  <a:pt x="0" y="107"/>
                </a:moveTo>
                <a:cubicBezTo>
                  <a:pt x="27" y="104"/>
                  <a:pt x="27" y="104"/>
                  <a:pt x="27" y="104"/>
                </a:cubicBezTo>
                <a:cubicBezTo>
                  <a:pt x="28" y="111"/>
                  <a:pt x="30" y="116"/>
                  <a:pt x="34" y="120"/>
                </a:cubicBezTo>
                <a:cubicBezTo>
                  <a:pt x="38" y="124"/>
                  <a:pt x="42" y="125"/>
                  <a:pt x="48" y="125"/>
                </a:cubicBezTo>
                <a:cubicBezTo>
                  <a:pt x="53" y="125"/>
                  <a:pt x="58" y="123"/>
                  <a:pt x="62" y="119"/>
                </a:cubicBezTo>
                <a:cubicBezTo>
                  <a:pt x="66" y="114"/>
                  <a:pt x="68" y="109"/>
                  <a:pt x="68" y="101"/>
                </a:cubicBezTo>
                <a:cubicBezTo>
                  <a:pt x="68" y="94"/>
                  <a:pt x="66" y="89"/>
                  <a:pt x="62" y="84"/>
                </a:cubicBezTo>
                <a:cubicBezTo>
                  <a:pt x="59" y="80"/>
                  <a:pt x="54" y="78"/>
                  <a:pt x="49" y="78"/>
                </a:cubicBezTo>
                <a:cubicBezTo>
                  <a:pt x="45" y="78"/>
                  <a:pt x="41" y="79"/>
                  <a:pt x="36" y="80"/>
                </a:cubicBezTo>
                <a:cubicBezTo>
                  <a:pt x="39" y="58"/>
                  <a:pt x="39" y="58"/>
                  <a:pt x="39" y="58"/>
                </a:cubicBezTo>
                <a:cubicBezTo>
                  <a:pt x="46" y="58"/>
                  <a:pt x="52" y="56"/>
                  <a:pt x="56" y="53"/>
                </a:cubicBezTo>
                <a:cubicBezTo>
                  <a:pt x="60" y="49"/>
                  <a:pt x="62" y="45"/>
                  <a:pt x="62" y="39"/>
                </a:cubicBezTo>
                <a:cubicBezTo>
                  <a:pt x="62" y="34"/>
                  <a:pt x="61" y="30"/>
                  <a:pt x="58" y="27"/>
                </a:cubicBezTo>
                <a:cubicBezTo>
                  <a:pt x="55" y="24"/>
                  <a:pt x="51" y="23"/>
                  <a:pt x="46" y="23"/>
                </a:cubicBezTo>
                <a:cubicBezTo>
                  <a:pt x="41" y="23"/>
                  <a:pt x="37" y="24"/>
                  <a:pt x="34" y="28"/>
                </a:cubicBezTo>
                <a:cubicBezTo>
                  <a:pt x="30" y="31"/>
                  <a:pt x="28" y="36"/>
                  <a:pt x="28" y="42"/>
                </a:cubicBezTo>
                <a:cubicBezTo>
                  <a:pt x="2" y="38"/>
                  <a:pt x="2" y="38"/>
                  <a:pt x="2" y="38"/>
                </a:cubicBezTo>
                <a:cubicBezTo>
                  <a:pt x="4" y="29"/>
                  <a:pt x="6" y="22"/>
                  <a:pt x="10" y="17"/>
                </a:cubicBezTo>
                <a:cubicBezTo>
                  <a:pt x="14" y="11"/>
                  <a:pt x="19" y="7"/>
                  <a:pt x="25" y="4"/>
                </a:cubicBezTo>
                <a:cubicBezTo>
                  <a:pt x="32" y="1"/>
                  <a:pt x="39" y="0"/>
                  <a:pt x="47" y="0"/>
                </a:cubicBezTo>
                <a:cubicBezTo>
                  <a:pt x="61" y="0"/>
                  <a:pt x="72" y="4"/>
                  <a:pt x="80" y="13"/>
                </a:cubicBezTo>
                <a:cubicBezTo>
                  <a:pt x="87" y="20"/>
                  <a:pt x="90" y="28"/>
                  <a:pt x="90" y="37"/>
                </a:cubicBezTo>
                <a:cubicBezTo>
                  <a:pt x="90" y="50"/>
                  <a:pt x="83" y="60"/>
                  <a:pt x="69" y="68"/>
                </a:cubicBezTo>
                <a:cubicBezTo>
                  <a:pt x="78" y="69"/>
                  <a:pt x="84" y="73"/>
                  <a:pt x="89" y="80"/>
                </a:cubicBezTo>
                <a:cubicBezTo>
                  <a:pt x="94" y="86"/>
                  <a:pt x="97" y="93"/>
                  <a:pt x="97" y="102"/>
                </a:cubicBezTo>
                <a:cubicBezTo>
                  <a:pt x="97" y="115"/>
                  <a:pt x="92" y="126"/>
                  <a:pt x="83" y="135"/>
                </a:cubicBezTo>
                <a:cubicBezTo>
                  <a:pt x="73" y="144"/>
                  <a:pt x="62" y="149"/>
                  <a:pt x="48" y="149"/>
                </a:cubicBezTo>
                <a:cubicBezTo>
                  <a:pt x="35" y="149"/>
                  <a:pt x="24" y="145"/>
                  <a:pt x="15" y="137"/>
                </a:cubicBezTo>
                <a:cubicBezTo>
                  <a:pt x="6" y="130"/>
                  <a:pt x="1" y="120"/>
                  <a:pt x="0" y="107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29" name="Freeform 48"/>
          <p:cNvSpPr>
            <a:spLocks/>
          </p:cNvSpPr>
          <p:nvPr/>
        </p:nvSpPr>
        <p:spPr bwMode="auto">
          <a:xfrm>
            <a:off x="7069027" y="4093033"/>
            <a:ext cx="127935" cy="290921"/>
          </a:xfrm>
          <a:custGeom>
            <a:avLst/>
            <a:gdLst>
              <a:gd name="T0" fmla="*/ 64 w 64"/>
              <a:gd name="T1" fmla="*/ 146 h 146"/>
              <a:gd name="T2" fmla="*/ 36 w 64"/>
              <a:gd name="T3" fmla="*/ 146 h 146"/>
              <a:gd name="T4" fmla="*/ 36 w 64"/>
              <a:gd name="T5" fmla="*/ 41 h 146"/>
              <a:gd name="T6" fmla="*/ 0 w 64"/>
              <a:gd name="T7" fmla="*/ 62 h 146"/>
              <a:gd name="T8" fmla="*/ 0 w 64"/>
              <a:gd name="T9" fmla="*/ 37 h 146"/>
              <a:gd name="T10" fmla="*/ 23 w 64"/>
              <a:gd name="T11" fmla="*/ 23 h 146"/>
              <a:gd name="T12" fmla="*/ 41 w 64"/>
              <a:gd name="T13" fmla="*/ 0 h 146"/>
              <a:gd name="T14" fmla="*/ 64 w 64"/>
              <a:gd name="T15" fmla="*/ 0 h 146"/>
              <a:gd name="T16" fmla="*/ 64 w 64"/>
              <a:gd name="T17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4" h="146">
                <a:moveTo>
                  <a:pt x="64" y="146"/>
                </a:moveTo>
                <a:cubicBezTo>
                  <a:pt x="36" y="146"/>
                  <a:pt x="36" y="146"/>
                  <a:pt x="36" y="146"/>
                </a:cubicBezTo>
                <a:cubicBezTo>
                  <a:pt x="36" y="41"/>
                  <a:pt x="36" y="41"/>
                  <a:pt x="36" y="41"/>
                </a:cubicBezTo>
                <a:cubicBezTo>
                  <a:pt x="26" y="50"/>
                  <a:pt x="13" y="57"/>
                  <a:pt x="0" y="62"/>
                </a:cubicBezTo>
                <a:cubicBezTo>
                  <a:pt x="0" y="37"/>
                  <a:pt x="0" y="37"/>
                  <a:pt x="0" y="37"/>
                </a:cubicBezTo>
                <a:cubicBezTo>
                  <a:pt x="7" y="34"/>
                  <a:pt x="15" y="30"/>
                  <a:pt x="23" y="23"/>
                </a:cubicBezTo>
                <a:cubicBezTo>
                  <a:pt x="32" y="16"/>
                  <a:pt x="38" y="9"/>
                  <a:pt x="41" y="0"/>
                </a:cubicBezTo>
                <a:cubicBezTo>
                  <a:pt x="64" y="0"/>
                  <a:pt x="64" y="0"/>
                  <a:pt x="64" y="0"/>
                </a:cubicBezTo>
                <a:lnTo>
                  <a:pt x="64" y="146"/>
                </a:ln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330" name="Freeform 49"/>
          <p:cNvSpPr>
            <a:spLocks noEditPoints="1"/>
          </p:cNvSpPr>
          <p:nvPr/>
        </p:nvSpPr>
        <p:spPr bwMode="auto">
          <a:xfrm>
            <a:off x="7279331" y="4087775"/>
            <a:ext cx="324220" cy="308447"/>
          </a:xfrm>
          <a:custGeom>
            <a:avLst/>
            <a:gdLst>
              <a:gd name="T0" fmla="*/ 0 w 162"/>
              <a:gd name="T1" fmla="*/ 38 h 154"/>
              <a:gd name="T2" fmla="*/ 8 w 162"/>
              <a:gd name="T3" fmla="*/ 9 h 154"/>
              <a:gd name="T4" fmla="*/ 32 w 162"/>
              <a:gd name="T5" fmla="*/ 0 h 154"/>
              <a:gd name="T6" fmla="*/ 55 w 162"/>
              <a:gd name="T7" fmla="*/ 9 h 154"/>
              <a:gd name="T8" fmla="*/ 64 w 162"/>
              <a:gd name="T9" fmla="*/ 38 h 154"/>
              <a:gd name="T10" fmla="*/ 55 w 162"/>
              <a:gd name="T11" fmla="*/ 67 h 154"/>
              <a:gd name="T12" fmla="*/ 32 w 162"/>
              <a:gd name="T13" fmla="*/ 77 h 154"/>
              <a:gd name="T14" fmla="*/ 8 w 162"/>
              <a:gd name="T15" fmla="*/ 67 h 154"/>
              <a:gd name="T16" fmla="*/ 0 w 162"/>
              <a:gd name="T17" fmla="*/ 38 h 154"/>
              <a:gd name="T18" fmla="*/ 21 w 162"/>
              <a:gd name="T19" fmla="*/ 38 h 154"/>
              <a:gd name="T20" fmla="*/ 25 w 162"/>
              <a:gd name="T21" fmla="*/ 57 h 154"/>
              <a:gd name="T22" fmla="*/ 32 w 162"/>
              <a:gd name="T23" fmla="*/ 61 h 154"/>
              <a:gd name="T24" fmla="*/ 39 w 162"/>
              <a:gd name="T25" fmla="*/ 57 h 154"/>
              <a:gd name="T26" fmla="*/ 42 w 162"/>
              <a:gd name="T27" fmla="*/ 38 h 154"/>
              <a:gd name="T28" fmla="*/ 39 w 162"/>
              <a:gd name="T29" fmla="*/ 19 h 154"/>
              <a:gd name="T30" fmla="*/ 32 w 162"/>
              <a:gd name="T31" fmla="*/ 15 h 154"/>
              <a:gd name="T32" fmla="*/ 25 w 162"/>
              <a:gd name="T33" fmla="*/ 19 h 154"/>
              <a:gd name="T34" fmla="*/ 21 w 162"/>
              <a:gd name="T35" fmla="*/ 38 h 154"/>
              <a:gd name="T36" fmla="*/ 53 w 162"/>
              <a:gd name="T37" fmla="*/ 154 h 154"/>
              <a:gd name="T38" fmla="*/ 32 w 162"/>
              <a:gd name="T39" fmla="*/ 154 h 154"/>
              <a:gd name="T40" fmla="*/ 110 w 162"/>
              <a:gd name="T41" fmla="*/ 0 h 154"/>
              <a:gd name="T42" fmla="*/ 130 w 162"/>
              <a:gd name="T43" fmla="*/ 0 h 154"/>
              <a:gd name="T44" fmla="*/ 53 w 162"/>
              <a:gd name="T45" fmla="*/ 154 h 154"/>
              <a:gd name="T46" fmla="*/ 98 w 162"/>
              <a:gd name="T47" fmla="*/ 115 h 154"/>
              <a:gd name="T48" fmla="*/ 107 w 162"/>
              <a:gd name="T49" fmla="*/ 86 h 154"/>
              <a:gd name="T50" fmla="*/ 130 w 162"/>
              <a:gd name="T51" fmla="*/ 77 h 154"/>
              <a:gd name="T52" fmla="*/ 154 w 162"/>
              <a:gd name="T53" fmla="*/ 86 h 154"/>
              <a:gd name="T54" fmla="*/ 162 w 162"/>
              <a:gd name="T55" fmla="*/ 115 h 154"/>
              <a:gd name="T56" fmla="*/ 154 w 162"/>
              <a:gd name="T57" fmla="*/ 145 h 154"/>
              <a:gd name="T58" fmla="*/ 131 w 162"/>
              <a:gd name="T59" fmla="*/ 154 h 154"/>
              <a:gd name="T60" fmla="*/ 107 w 162"/>
              <a:gd name="T61" fmla="*/ 145 h 154"/>
              <a:gd name="T62" fmla="*/ 98 w 162"/>
              <a:gd name="T63" fmla="*/ 115 h 154"/>
              <a:gd name="T64" fmla="*/ 120 w 162"/>
              <a:gd name="T65" fmla="*/ 115 h 154"/>
              <a:gd name="T66" fmla="*/ 123 w 162"/>
              <a:gd name="T67" fmla="*/ 134 h 154"/>
              <a:gd name="T68" fmla="*/ 130 w 162"/>
              <a:gd name="T69" fmla="*/ 138 h 154"/>
              <a:gd name="T70" fmla="*/ 137 w 162"/>
              <a:gd name="T71" fmla="*/ 134 h 154"/>
              <a:gd name="T72" fmla="*/ 140 w 162"/>
              <a:gd name="T73" fmla="*/ 115 h 154"/>
              <a:gd name="T74" fmla="*/ 137 w 162"/>
              <a:gd name="T75" fmla="*/ 96 h 154"/>
              <a:gd name="T76" fmla="*/ 130 w 162"/>
              <a:gd name="T77" fmla="*/ 93 h 154"/>
              <a:gd name="T78" fmla="*/ 123 w 162"/>
              <a:gd name="T79" fmla="*/ 96 h 154"/>
              <a:gd name="T80" fmla="*/ 120 w 162"/>
              <a:gd name="T81" fmla="*/ 11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2" h="154">
                <a:moveTo>
                  <a:pt x="0" y="38"/>
                </a:moveTo>
                <a:cubicBezTo>
                  <a:pt x="0" y="25"/>
                  <a:pt x="3" y="15"/>
                  <a:pt x="8" y="9"/>
                </a:cubicBezTo>
                <a:cubicBezTo>
                  <a:pt x="14" y="3"/>
                  <a:pt x="22" y="0"/>
                  <a:pt x="32" y="0"/>
                </a:cubicBezTo>
                <a:cubicBezTo>
                  <a:pt x="42" y="0"/>
                  <a:pt x="50" y="3"/>
                  <a:pt x="55" y="9"/>
                </a:cubicBezTo>
                <a:cubicBezTo>
                  <a:pt x="61" y="15"/>
                  <a:pt x="64" y="25"/>
                  <a:pt x="64" y="38"/>
                </a:cubicBezTo>
                <a:cubicBezTo>
                  <a:pt x="64" y="51"/>
                  <a:pt x="61" y="61"/>
                  <a:pt x="55" y="67"/>
                </a:cubicBezTo>
                <a:cubicBezTo>
                  <a:pt x="50" y="74"/>
                  <a:pt x="42" y="77"/>
                  <a:pt x="32" y="77"/>
                </a:cubicBezTo>
                <a:cubicBezTo>
                  <a:pt x="22" y="77"/>
                  <a:pt x="14" y="74"/>
                  <a:pt x="8" y="67"/>
                </a:cubicBezTo>
                <a:cubicBezTo>
                  <a:pt x="3" y="61"/>
                  <a:pt x="0" y="51"/>
                  <a:pt x="0" y="38"/>
                </a:cubicBezTo>
                <a:close/>
                <a:moveTo>
                  <a:pt x="21" y="38"/>
                </a:moveTo>
                <a:cubicBezTo>
                  <a:pt x="21" y="48"/>
                  <a:pt x="23" y="54"/>
                  <a:pt x="25" y="57"/>
                </a:cubicBezTo>
                <a:cubicBezTo>
                  <a:pt x="26" y="60"/>
                  <a:pt x="29" y="61"/>
                  <a:pt x="32" y="61"/>
                </a:cubicBezTo>
                <a:cubicBezTo>
                  <a:pt x="35" y="61"/>
                  <a:pt x="37" y="60"/>
                  <a:pt x="39" y="57"/>
                </a:cubicBezTo>
                <a:cubicBezTo>
                  <a:pt x="41" y="54"/>
                  <a:pt x="42" y="48"/>
                  <a:pt x="42" y="38"/>
                </a:cubicBezTo>
                <a:cubicBezTo>
                  <a:pt x="42" y="29"/>
                  <a:pt x="41" y="22"/>
                  <a:pt x="39" y="19"/>
                </a:cubicBezTo>
                <a:cubicBezTo>
                  <a:pt x="37" y="17"/>
                  <a:pt x="35" y="15"/>
                  <a:pt x="32" y="15"/>
                </a:cubicBezTo>
                <a:cubicBezTo>
                  <a:pt x="29" y="15"/>
                  <a:pt x="26" y="17"/>
                  <a:pt x="25" y="19"/>
                </a:cubicBezTo>
                <a:cubicBezTo>
                  <a:pt x="23" y="22"/>
                  <a:pt x="21" y="29"/>
                  <a:pt x="21" y="38"/>
                </a:cubicBezTo>
                <a:close/>
                <a:moveTo>
                  <a:pt x="53" y="154"/>
                </a:moveTo>
                <a:cubicBezTo>
                  <a:pt x="32" y="154"/>
                  <a:pt x="32" y="154"/>
                  <a:pt x="32" y="154"/>
                </a:cubicBezTo>
                <a:cubicBezTo>
                  <a:pt x="110" y="0"/>
                  <a:pt x="110" y="0"/>
                  <a:pt x="110" y="0"/>
                </a:cubicBezTo>
                <a:cubicBezTo>
                  <a:pt x="130" y="0"/>
                  <a:pt x="130" y="0"/>
                  <a:pt x="130" y="0"/>
                </a:cubicBezTo>
                <a:lnTo>
                  <a:pt x="53" y="154"/>
                </a:lnTo>
                <a:close/>
                <a:moveTo>
                  <a:pt x="98" y="115"/>
                </a:moveTo>
                <a:cubicBezTo>
                  <a:pt x="98" y="102"/>
                  <a:pt x="101" y="93"/>
                  <a:pt x="107" y="86"/>
                </a:cubicBezTo>
                <a:cubicBezTo>
                  <a:pt x="112" y="80"/>
                  <a:pt x="120" y="77"/>
                  <a:pt x="130" y="77"/>
                </a:cubicBezTo>
                <a:cubicBezTo>
                  <a:pt x="140" y="77"/>
                  <a:pt x="148" y="80"/>
                  <a:pt x="154" y="86"/>
                </a:cubicBezTo>
                <a:cubicBezTo>
                  <a:pt x="160" y="93"/>
                  <a:pt x="162" y="102"/>
                  <a:pt x="162" y="115"/>
                </a:cubicBezTo>
                <a:cubicBezTo>
                  <a:pt x="162" y="128"/>
                  <a:pt x="160" y="138"/>
                  <a:pt x="154" y="145"/>
                </a:cubicBezTo>
                <a:cubicBezTo>
                  <a:pt x="148" y="151"/>
                  <a:pt x="140" y="154"/>
                  <a:pt x="131" y="154"/>
                </a:cubicBezTo>
                <a:cubicBezTo>
                  <a:pt x="120" y="154"/>
                  <a:pt x="112" y="151"/>
                  <a:pt x="107" y="145"/>
                </a:cubicBezTo>
                <a:cubicBezTo>
                  <a:pt x="101" y="138"/>
                  <a:pt x="98" y="128"/>
                  <a:pt x="98" y="115"/>
                </a:cubicBezTo>
                <a:close/>
                <a:moveTo>
                  <a:pt x="120" y="115"/>
                </a:moveTo>
                <a:cubicBezTo>
                  <a:pt x="120" y="125"/>
                  <a:pt x="121" y="131"/>
                  <a:pt x="123" y="134"/>
                </a:cubicBezTo>
                <a:cubicBezTo>
                  <a:pt x="125" y="137"/>
                  <a:pt x="127" y="138"/>
                  <a:pt x="130" y="138"/>
                </a:cubicBezTo>
                <a:cubicBezTo>
                  <a:pt x="133" y="138"/>
                  <a:pt x="135" y="137"/>
                  <a:pt x="137" y="134"/>
                </a:cubicBezTo>
                <a:cubicBezTo>
                  <a:pt x="139" y="131"/>
                  <a:pt x="140" y="125"/>
                  <a:pt x="140" y="115"/>
                </a:cubicBezTo>
                <a:cubicBezTo>
                  <a:pt x="140" y="106"/>
                  <a:pt x="139" y="99"/>
                  <a:pt x="137" y="96"/>
                </a:cubicBezTo>
                <a:cubicBezTo>
                  <a:pt x="135" y="94"/>
                  <a:pt x="133" y="93"/>
                  <a:pt x="130" y="93"/>
                </a:cubicBezTo>
                <a:cubicBezTo>
                  <a:pt x="127" y="93"/>
                  <a:pt x="125" y="94"/>
                  <a:pt x="123" y="96"/>
                </a:cubicBezTo>
                <a:cubicBezTo>
                  <a:pt x="121" y="99"/>
                  <a:pt x="120" y="106"/>
                  <a:pt x="120" y="115"/>
                </a:cubicBezTo>
                <a:close/>
              </a:path>
            </a:pathLst>
          </a:custGeom>
          <a:solidFill>
            <a:srgbClr val="FAFDF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76" name="任意多边形 475"/>
          <p:cNvSpPr/>
          <p:nvPr/>
        </p:nvSpPr>
        <p:spPr>
          <a:xfrm>
            <a:off x="1206502" y="3955331"/>
            <a:ext cx="1661508" cy="60959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77" name="任意多边形 476"/>
          <p:cNvSpPr/>
          <p:nvPr/>
        </p:nvSpPr>
        <p:spPr>
          <a:xfrm>
            <a:off x="1206502" y="3047268"/>
            <a:ext cx="2009180" cy="85923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78" name="任意多边形 477"/>
          <p:cNvSpPr/>
          <p:nvPr/>
        </p:nvSpPr>
        <p:spPr>
          <a:xfrm>
            <a:off x="1205138" y="2587652"/>
            <a:ext cx="2322289" cy="83425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79" name="任意多边形 478"/>
          <p:cNvSpPr/>
          <p:nvPr/>
        </p:nvSpPr>
        <p:spPr>
          <a:xfrm>
            <a:off x="1206501" y="2249272"/>
            <a:ext cx="2438400" cy="81552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80" name="TextBox 479"/>
          <p:cNvSpPr txBox="1"/>
          <p:nvPr/>
        </p:nvSpPr>
        <p:spPr bwMode="auto">
          <a:xfrm>
            <a:off x="1167103" y="3580720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81" name="TextBox 480"/>
          <p:cNvSpPr txBox="1"/>
          <p:nvPr/>
        </p:nvSpPr>
        <p:spPr bwMode="auto">
          <a:xfrm>
            <a:off x="1167103" y="2686640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82" name="TextBox 481"/>
          <p:cNvSpPr txBox="1"/>
          <p:nvPr/>
        </p:nvSpPr>
        <p:spPr bwMode="auto">
          <a:xfrm>
            <a:off x="1167103" y="2216012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83" name="TextBox 482"/>
          <p:cNvSpPr txBox="1"/>
          <p:nvPr/>
        </p:nvSpPr>
        <p:spPr bwMode="auto">
          <a:xfrm>
            <a:off x="1167103" y="1867944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84" name="任意多边形 483"/>
          <p:cNvSpPr/>
          <p:nvPr/>
        </p:nvSpPr>
        <p:spPr>
          <a:xfrm>
            <a:off x="4808183" y="4324636"/>
            <a:ext cx="1515455" cy="71584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85" name="任意多边形 484"/>
          <p:cNvSpPr/>
          <p:nvPr/>
        </p:nvSpPr>
        <p:spPr>
          <a:xfrm>
            <a:off x="4808183" y="3742941"/>
            <a:ext cx="1419444" cy="85923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86" name="任意多边形 485"/>
          <p:cNvSpPr/>
          <p:nvPr/>
        </p:nvSpPr>
        <p:spPr>
          <a:xfrm>
            <a:off x="4806821" y="2997536"/>
            <a:ext cx="1708839" cy="83425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87" name="任意多边形 486"/>
          <p:cNvSpPr/>
          <p:nvPr/>
        </p:nvSpPr>
        <p:spPr>
          <a:xfrm>
            <a:off x="4808183" y="2622091"/>
            <a:ext cx="1949668" cy="81552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88" name="TextBox 487"/>
          <p:cNvSpPr txBox="1"/>
          <p:nvPr/>
        </p:nvSpPr>
        <p:spPr bwMode="auto">
          <a:xfrm>
            <a:off x="4768784" y="3953537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89" name="TextBox 488"/>
          <p:cNvSpPr txBox="1"/>
          <p:nvPr/>
        </p:nvSpPr>
        <p:spPr bwMode="auto">
          <a:xfrm>
            <a:off x="4768784" y="3382313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0" name="TextBox 489"/>
          <p:cNvSpPr txBox="1"/>
          <p:nvPr/>
        </p:nvSpPr>
        <p:spPr bwMode="auto">
          <a:xfrm>
            <a:off x="4768784" y="2625896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1" name="TextBox 490"/>
          <p:cNvSpPr txBox="1"/>
          <p:nvPr/>
        </p:nvSpPr>
        <p:spPr bwMode="auto">
          <a:xfrm>
            <a:off x="4768784" y="2240764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2" name="任意多边形 491"/>
          <p:cNvSpPr/>
          <p:nvPr/>
        </p:nvSpPr>
        <p:spPr>
          <a:xfrm>
            <a:off x="8165022" y="4219941"/>
            <a:ext cx="1483375" cy="60959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93" name="任意多边形 492"/>
          <p:cNvSpPr/>
          <p:nvPr/>
        </p:nvSpPr>
        <p:spPr>
          <a:xfrm>
            <a:off x="8165022" y="3213565"/>
            <a:ext cx="1607631" cy="85923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94" name="任意多边形 493"/>
          <p:cNvSpPr/>
          <p:nvPr/>
        </p:nvSpPr>
        <p:spPr>
          <a:xfrm>
            <a:off x="8163659" y="2716306"/>
            <a:ext cx="1929668" cy="83425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95" name="任意多边形 494"/>
          <p:cNvSpPr/>
          <p:nvPr/>
        </p:nvSpPr>
        <p:spPr>
          <a:xfrm>
            <a:off x="8165021" y="2357467"/>
            <a:ext cx="2107467" cy="81552"/>
          </a:xfrm>
          <a:custGeom>
            <a:avLst/>
            <a:gdLst>
              <a:gd name="connsiteX0" fmla="*/ 0 w 787400"/>
              <a:gd name="connsiteY0" fmla="*/ 0 h 0"/>
              <a:gd name="connsiteX1" fmla="*/ 393700 w 787400"/>
              <a:gd name="connsiteY1" fmla="*/ 0 h 0"/>
              <a:gd name="connsiteX2" fmla="*/ 787400 w 78740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>
                <a:moveTo>
                  <a:pt x="0" y="0"/>
                </a:moveTo>
                <a:lnTo>
                  <a:pt x="393700" y="0"/>
                </a:lnTo>
                <a:lnTo>
                  <a:pt x="78740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tailEnd type="oval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96" name="TextBox 495"/>
          <p:cNvSpPr txBox="1"/>
          <p:nvPr/>
        </p:nvSpPr>
        <p:spPr bwMode="auto">
          <a:xfrm>
            <a:off x="8125623" y="3838216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7" name="TextBox 496"/>
          <p:cNvSpPr txBox="1"/>
          <p:nvPr/>
        </p:nvSpPr>
        <p:spPr bwMode="auto">
          <a:xfrm>
            <a:off x="8125623" y="2852936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8" name="TextBox 497"/>
          <p:cNvSpPr txBox="1"/>
          <p:nvPr/>
        </p:nvSpPr>
        <p:spPr bwMode="auto">
          <a:xfrm>
            <a:off x="8125623" y="2344668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499" name="TextBox 498"/>
          <p:cNvSpPr txBox="1"/>
          <p:nvPr/>
        </p:nvSpPr>
        <p:spPr bwMode="auto">
          <a:xfrm>
            <a:off x="8125623" y="1976140"/>
            <a:ext cx="1293944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502" name="矩形 1"/>
          <p:cNvSpPr>
            <a:spLocks noChangeArrowheads="1"/>
          </p:cNvSpPr>
          <p:nvPr/>
        </p:nvSpPr>
        <p:spPr bwMode="auto">
          <a:xfrm>
            <a:off x="814919" y="5235378"/>
            <a:ext cx="1056216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533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2398698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2" name="Rectangle 61"/>
          <p:cNvSpPr/>
          <p:nvPr/>
        </p:nvSpPr>
        <p:spPr bwMode="auto">
          <a:xfrm>
            <a:off x="2398698" y="230549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4" name="Rectangle 63"/>
          <p:cNvSpPr/>
          <p:nvPr/>
        </p:nvSpPr>
        <p:spPr bwMode="auto">
          <a:xfrm>
            <a:off x="2398698" y="2453658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5" name="Rectangle 64"/>
          <p:cNvSpPr/>
          <p:nvPr/>
        </p:nvSpPr>
        <p:spPr bwMode="auto">
          <a:xfrm>
            <a:off x="2398698" y="2599707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6" name="Rectangle 65"/>
          <p:cNvSpPr/>
          <p:nvPr/>
        </p:nvSpPr>
        <p:spPr bwMode="auto">
          <a:xfrm>
            <a:off x="2398698" y="2747874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7" name="Rectangle 66"/>
          <p:cNvSpPr/>
          <p:nvPr/>
        </p:nvSpPr>
        <p:spPr bwMode="auto">
          <a:xfrm>
            <a:off x="2398698" y="2893925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0" name="Rectangle 69"/>
          <p:cNvSpPr/>
          <p:nvPr/>
        </p:nvSpPr>
        <p:spPr bwMode="auto">
          <a:xfrm>
            <a:off x="2398698" y="3042091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1" name="Rectangle 70"/>
          <p:cNvSpPr/>
          <p:nvPr/>
        </p:nvSpPr>
        <p:spPr bwMode="auto">
          <a:xfrm>
            <a:off x="2398698" y="3188141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2" name="Rectangle 71"/>
          <p:cNvSpPr/>
          <p:nvPr/>
        </p:nvSpPr>
        <p:spPr bwMode="auto">
          <a:xfrm>
            <a:off x="2398698" y="3336307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3" name="Rectangle 72"/>
          <p:cNvSpPr/>
          <p:nvPr/>
        </p:nvSpPr>
        <p:spPr bwMode="auto">
          <a:xfrm>
            <a:off x="2398698" y="3482358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4" name="Rectangle 83"/>
          <p:cNvSpPr/>
          <p:nvPr/>
        </p:nvSpPr>
        <p:spPr bwMode="auto">
          <a:xfrm>
            <a:off x="2895986" y="21594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5" name="Rectangle 84"/>
          <p:cNvSpPr/>
          <p:nvPr/>
        </p:nvSpPr>
        <p:spPr bwMode="auto">
          <a:xfrm>
            <a:off x="2895986" y="23054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6" name="Rectangle 85"/>
          <p:cNvSpPr/>
          <p:nvPr/>
        </p:nvSpPr>
        <p:spPr bwMode="auto">
          <a:xfrm>
            <a:off x="2895986" y="2453658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7" name="Rectangle 86"/>
          <p:cNvSpPr/>
          <p:nvPr/>
        </p:nvSpPr>
        <p:spPr bwMode="auto">
          <a:xfrm>
            <a:off x="2895986" y="2599707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" name="Rectangle 87"/>
          <p:cNvSpPr/>
          <p:nvPr/>
        </p:nvSpPr>
        <p:spPr bwMode="auto">
          <a:xfrm>
            <a:off x="2895986" y="2747874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9" name="Rectangle 88"/>
          <p:cNvSpPr/>
          <p:nvPr/>
        </p:nvSpPr>
        <p:spPr bwMode="auto">
          <a:xfrm>
            <a:off x="2895986" y="2893925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2895986" y="3042091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1" name="Rectangle 90"/>
          <p:cNvSpPr/>
          <p:nvPr/>
        </p:nvSpPr>
        <p:spPr bwMode="auto">
          <a:xfrm>
            <a:off x="2895986" y="3188141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2" name="Rectangle 91"/>
          <p:cNvSpPr/>
          <p:nvPr/>
        </p:nvSpPr>
        <p:spPr bwMode="auto">
          <a:xfrm>
            <a:off x="2895986" y="3336307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3" name="Rectangle 92"/>
          <p:cNvSpPr/>
          <p:nvPr/>
        </p:nvSpPr>
        <p:spPr bwMode="auto">
          <a:xfrm>
            <a:off x="2895986" y="3482358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4" name="Rectangle 93"/>
          <p:cNvSpPr/>
          <p:nvPr/>
        </p:nvSpPr>
        <p:spPr bwMode="auto">
          <a:xfrm>
            <a:off x="3401737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5" name="Rectangle 94"/>
          <p:cNvSpPr/>
          <p:nvPr/>
        </p:nvSpPr>
        <p:spPr bwMode="auto">
          <a:xfrm>
            <a:off x="3401737" y="230549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6" name="Rectangle 95"/>
          <p:cNvSpPr/>
          <p:nvPr/>
        </p:nvSpPr>
        <p:spPr bwMode="auto">
          <a:xfrm>
            <a:off x="3401737" y="2453658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7" name="Rectangle 96"/>
          <p:cNvSpPr/>
          <p:nvPr/>
        </p:nvSpPr>
        <p:spPr bwMode="auto">
          <a:xfrm>
            <a:off x="3401737" y="2599707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8" name="Rectangle 97"/>
          <p:cNvSpPr/>
          <p:nvPr/>
        </p:nvSpPr>
        <p:spPr bwMode="auto">
          <a:xfrm>
            <a:off x="3401737" y="2747874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99" name="Rectangle 98"/>
          <p:cNvSpPr/>
          <p:nvPr/>
        </p:nvSpPr>
        <p:spPr bwMode="auto">
          <a:xfrm>
            <a:off x="3401737" y="2893925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0" name="Rectangle 99"/>
          <p:cNvSpPr/>
          <p:nvPr/>
        </p:nvSpPr>
        <p:spPr bwMode="auto">
          <a:xfrm>
            <a:off x="3401737" y="304209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1" name="Rectangle 100"/>
          <p:cNvSpPr/>
          <p:nvPr/>
        </p:nvSpPr>
        <p:spPr bwMode="auto">
          <a:xfrm>
            <a:off x="3401737" y="318814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2" name="Rectangle 101"/>
          <p:cNvSpPr/>
          <p:nvPr/>
        </p:nvSpPr>
        <p:spPr bwMode="auto">
          <a:xfrm>
            <a:off x="3401737" y="3336307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3" name="Rectangle 102"/>
          <p:cNvSpPr/>
          <p:nvPr/>
        </p:nvSpPr>
        <p:spPr bwMode="auto">
          <a:xfrm>
            <a:off x="3401737" y="3482358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4" name="Rectangle 103"/>
          <p:cNvSpPr/>
          <p:nvPr/>
        </p:nvSpPr>
        <p:spPr bwMode="auto">
          <a:xfrm>
            <a:off x="3899026" y="21594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5" name="Rectangle 104"/>
          <p:cNvSpPr/>
          <p:nvPr/>
        </p:nvSpPr>
        <p:spPr bwMode="auto">
          <a:xfrm>
            <a:off x="3899026" y="23054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6" name="Rectangle 105"/>
          <p:cNvSpPr/>
          <p:nvPr/>
        </p:nvSpPr>
        <p:spPr bwMode="auto">
          <a:xfrm>
            <a:off x="3899026" y="2453658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7" name="Rectangle 106"/>
          <p:cNvSpPr/>
          <p:nvPr/>
        </p:nvSpPr>
        <p:spPr bwMode="auto">
          <a:xfrm>
            <a:off x="3899026" y="2599707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8" name="Rectangle 107"/>
          <p:cNvSpPr/>
          <p:nvPr/>
        </p:nvSpPr>
        <p:spPr bwMode="auto">
          <a:xfrm>
            <a:off x="3899026" y="2747873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9" name="Rectangle 108"/>
          <p:cNvSpPr/>
          <p:nvPr/>
        </p:nvSpPr>
        <p:spPr bwMode="auto">
          <a:xfrm>
            <a:off x="3899026" y="2893923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0" name="Rectangle 109"/>
          <p:cNvSpPr/>
          <p:nvPr/>
        </p:nvSpPr>
        <p:spPr bwMode="auto">
          <a:xfrm>
            <a:off x="3899026" y="3042089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1" name="Rectangle 110"/>
          <p:cNvSpPr/>
          <p:nvPr/>
        </p:nvSpPr>
        <p:spPr bwMode="auto">
          <a:xfrm>
            <a:off x="3899027" y="3188139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2" name="Rectangle 111"/>
          <p:cNvSpPr/>
          <p:nvPr/>
        </p:nvSpPr>
        <p:spPr bwMode="auto">
          <a:xfrm>
            <a:off x="3899026" y="3336307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3" name="Rectangle 112"/>
          <p:cNvSpPr/>
          <p:nvPr/>
        </p:nvSpPr>
        <p:spPr bwMode="auto">
          <a:xfrm>
            <a:off x="3899023" y="3482365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4" name="Rectangle 123"/>
          <p:cNvSpPr/>
          <p:nvPr/>
        </p:nvSpPr>
        <p:spPr bwMode="auto">
          <a:xfrm>
            <a:off x="5172926" y="21594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5" name="Rectangle 124"/>
          <p:cNvSpPr/>
          <p:nvPr/>
        </p:nvSpPr>
        <p:spPr bwMode="auto">
          <a:xfrm>
            <a:off x="5172926" y="23054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6" name="Rectangle 125"/>
          <p:cNvSpPr/>
          <p:nvPr/>
        </p:nvSpPr>
        <p:spPr bwMode="auto">
          <a:xfrm>
            <a:off x="5172926" y="2453658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7" name="Rectangle 126"/>
          <p:cNvSpPr/>
          <p:nvPr/>
        </p:nvSpPr>
        <p:spPr bwMode="auto">
          <a:xfrm>
            <a:off x="5172926" y="2599707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8" name="Rectangle 127"/>
          <p:cNvSpPr/>
          <p:nvPr/>
        </p:nvSpPr>
        <p:spPr bwMode="auto">
          <a:xfrm>
            <a:off x="5172926" y="2747874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9" name="Rectangle 128"/>
          <p:cNvSpPr/>
          <p:nvPr/>
        </p:nvSpPr>
        <p:spPr bwMode="auto">
          <a:xfrm>
            <a:off x="5172926" y="2893925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0" name="Rectangle 129"/>
          <p:cNvSpPr/>
          <p:nvPr/>
        </p:nvSpPr>
        <p:spPr bwMode="auto">
          <a:xfrm>
            <a:off x="5172926" y="3042091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1" name="Rectangle 130"/>
          <p:cNvSpPr/>
          <p:nvPr/>
        </p:nvSpPr>
        <p:spPr bwMode="auto">
          <a:xfrm>
            <a:off x="5172926" y="3188141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2" name="Rectangle 131"/>
          <p:cNvSpPr/>
          <p:nvPr/>
        </p:nvSpPr>
        <p:spPr bwMode="auto">
          <a:xfrm>
            <a:off x="5172926" y="3336307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3" name="Rectangle 132"/>
          <p:cNvSpPr/>
          <p:nvPr/>
        </p:nvSpPr>
        <p:spPr bwMode="auto">
          <a:xfrm>
            <a:off x="5172926" y="3482358"/>
            <a:ext cx="323764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4" name="Rectangle 133"/>
          <p:cNvSpPr/>
          <p:nvPr/>
        </p:nvSpPr>
        <p:spPr bwMode="auto">
          <a:xfrm>
            <a:off x="5670213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5" name="Rectangle 134"/>
          <p:cNvSpPr/>
          <p:nvPr/>
        </p:nvSpPr>
        <p:spPr bwMode="auto">
          <a:xfrm>
            <a:off x="5670213" y="230549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6" name="Rectangle 135"/>
          <p:cNvSpPr/>
          <p:nvPr/>
        </p:nvSpPr>
        <p:spPr bwMode="auto">
          <a:xfrm>
            <a:off x="5670213" y="2453658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7" name="Rectangle 136"/>
          <p:cNvSpPr/>
          <p:nvPr/>
        </p:nvSpPr>
        <p:spPr bwMode="auto">
          <a:xfrm>
            <a:off x="5670213" y="2599707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8" name="Rectangle 137"/>
          <p:cNvSpPr/>
          <p:nvPr/>
        </p:nvSpPr>
        <p:spPr bwMode="auto">
          <a:xfrm>
            <a:off x="5670213" y="2747874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9" name="Rectangle 138"/>
          <p:cNvSpPr/>
          <p:nvPr/>
        </p:nvSpPr>
        <p:spPr bwMode="auto">
          <a:xfrm>
            <a:off x="5670213" y="2893925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0" name="Rectangle 139"/>
          <p:cNvSpPr/>
          <p:nvPr/>
        </p:nvSpPr>
        <p:spPr bwMode="auto">
          <a:xfrm>
            <a:off x="5670213" y="3042091"/>
            <a:ext cx="323767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1" name="Rectangle 140"/>
          <p:cNvSpPr/>
          <p:nvPr/>
        </p:nvSpPr>
        <p:spPr bwMode="auto">
          <a:xfrm>
            <a:off x="5670213" y="3188141"/>
            <a:ext cx="323767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2" name="Rectangle 141"/>
          <p:cNvSpPr/>
          <p:nvPr/>
        </p:nvSpPr>
        <p:spPr bwMode="auto">
          <a:xfrm>
            <a:off x="5670213" y="3336307"/>
            <a:ext cx="323767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3" name="Rectangle 142"/>
          <p:cNvSpPr/>
          <p:nvPr/>
        </p:nvSpPr>
        <p:spPr bwMode="auto">
          <a:xfrm>
            <a:off x="5670213" y="3482358"/>
            <a:ext cx="323767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4" name="Rectangle 143"/>
          <p:cNvSpPr/>
          <p:nvPr/>
        </p:nvSpPr>
        <p:spPr bwMode="auto">
          <a:xfrm>
            <a:off x="6175966" y="21594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5" name="Rectangle 144"/>
          <p:cNvSpPr/>
          <p:nvPr/>
        </p:nvSpPr>
        <p:spPr bwMode="auto">
          <a:xfrm>
            <a:off x="6175966" y="23054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6" name="Rectangle 145"/>
          <p:cNvSpPr/>
          <p:nvPr/>
        </p:nvSpPr>
        <p:spPr bwMode="auto">
          <a:xfrm>
            <a:off x="6175966" y="2453658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61" name="Rectangle 160"/>
          <p:cNvSpPr/>
          <p:nvPr/>
        </p:nvSpPr>
        <p:spPr bwMode="auto">
          <a:xfrm>
            <a:off x="6175966" y="2599707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62" name="Rectangle 161"/>
          <p:cNvSpPr/>
          <p:nvPr/>
        </p:nvSpPr>
        <p:spPr bwMode="auto">
          <a:xfrm>
            <a:off x="6175966" y="2747874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3" name="Rectangle 172"/>
          <p:cNvSpPr/>
          <p:nvPr/>
        </p:nvSpPr>
        <p:spPr bwMode="auto">
          <a:xfrm>
            <a:off x="6175966" y="2893925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4" name="Rectangle 173"/>
          <p:cNvSpPr/>
          <p:nvPr/>
        </p:nvSpPr>
        <p:spPr bwMode="auto">
          <a:xfrm>
            <a:off x="6175966" y="30420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5" name="Rectangle 174"/>
          <p:cNvSpPr/>
          <p:nvPr/>
        </p:nvSpPr>
        <p:spPr bwMode="auto">
          <a:xfrm>
            <a:off x="6175966" y="31881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6" name="Rectangle 175"/>
          <p:cNvSpPr/>
          <p:nvPr/>
        </p:nvSpPr>
        <p:spPr bwMode="auto">
          <a:xfrm>
            <a:off x="6175966" y="3336307"/>
            <a:ext cx="323764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7" name="Rectangle 176"/>
          <p:cNvSpPr/>
          <p:nvPr/>
        </p:nvSpPr>
        <p:spPr bwMode="auto">
          <a:xfrm>
            <a:off x="6175966" y="3482358"/>
            <a:ext cx="323764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8" name="Rectangle 177"/>
          <p:cNvSpPr/>
          <p:nvPr/>
        </p:nvSpPr>
        <p:spPr bwMode="auto">
          <a:xfrm>
            <a:off x="6673251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9" name="Rectangle 178"/>
          <p:cNvSpPr/>
          <p:nvPr/>
        </p:nvSpPr>
        <p:spPr bwMode="auto">
          <a:xfrm>
            <a:off x="6673251" y="2305491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0" name="Rectangle 179"/>
          <p:cNvSpPr/>
          <p:nvPr/>
        </p:nvSpPr>
        <p:spPr bwMode="auto">
          <a:xfrm>
            <a:off x="6673251" y="2453658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1" name="Rectangle 180"/>
          <p:cNvSpPr/>
          <p:nvPr/>
        </p:nvSpPr>
        <p:spPr bwMode="auto">
          <a:xfrm>
            <a:off x="6673251" y="2599707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2" name="Rectangle 181"/>
          <p:cNvSpPr/>
          <p:nvPr/>
        </p:nvSpPr>
        <p:spPr bwMode="auto">
          <a:xfrm>
            <a:off x="6673251" y="2747874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3" name="Rectangle 182"/>
          <p:cNvSpPr/>
          <p:nvPr/>
        </p:nvSpPr>
        <p:spPr bwMode="auto">
          <a:xfrm>
            <a:off x="6673251" y="2893925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4" name="Rectangle 183"/>
          <p:cNvSpPr/>
          <p:nvPr/>
        </p:nvSpPr>
        <p:spPr bwMode="auto">
          <a:xfrm>
            <a:off x="6673251" y="3042091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5" name="Rectangle 184"/>
          <p:cNvSpPr/>
          <p:nvPr/>
        </p:nvSpPr>
        <p:spPr bwMode="auto">
          <a:xfrm>
            <a:off x="6673251" y="3188141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6" name="Rectangle 185"/>
          <p:cNvSpPr/>
          <p:nvPr/>
        </p:nvSpPr>
        <p:spPr bwMode="auto">
          <a:xfrm>
            <a:off x="6673251" y="3336307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87" name="Rectangle 186"/>
          <p:cNvSpPr/>
          <p:nvPr/>
        </p:nvSpPr>
        <p:spPr bwMode="auto">
          <a:xfrm>
            <a:off x="6673251" y="3482358"/>
            <a:ext cx="32376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7955617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5" name="Rectangle 194"/>
          <p:cNvSpPr/>
          <p:nvPr/>
        </p:nvSpPr>
        <p:spPr bwMode="auto">
          <a:xfrm>
            <a:off x="7955617" y="230549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6" name="Rectangle 195"/>
          <p:cNvSpPr/>
          <p:nvPr/>
        </p:nvSpPr>
        <p:spPr bwMode="auto">
          <a:xfrm>
            <a:off x="7955617" y="2453658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7" name="Rectangle 196"/>
          <p:cNvSpPr/>
          <p:nvPr/>
        </p:nvSpPr>
        <p:spPr bwMode="auto">
          <a:xfrm>
            <a:off x="7955617" y="2599707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8" name="Rectangle 197"/>
          <p:cNvSpPr/>
          <p:nvPr/>
        </p:nvSpPr>
        <p:spPr bwMode="auto">
          <a:xfrm>
            <a:off x="7955617" y="2747874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9" name="Rectangle 198"/>
          <p:cNvSpPr/>
          <p:nvPr/>
        </p:nvSpPr>
        <p:spPr bwMode="auto">
          <a:xfrm>
            <a:off x="7955617" y="2893925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0" name="Rectangle 199"/>
          <p:cNvSpPr/>
          <p:nvPr/>
        </p:nvSpPr>
        <p:spPr bwMode="auto">
          <a:xfrm>
            <a:off x="7955617" y="3042091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1" name="Rectangle 200"/>
          <p:cNvSpPr/>
          <p:nvPr/>
        </p:nvSpPr>
        <p:spPr bwMode="auto">
          <a:xfrm>
            <a:off x="7955617" y="3188141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2" name="Rectangle 201"/>
          <p:cNvSpPr/>
          <p:nvPr/>
        </p:nvSpPr>
        <p:spPr bwMode="auto">
          <a:xfrm>
            <a:off x="7955617" y="3336307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3" name="Rectangle 202"/>
          <p:cNvSpPr/>
          <p:nvPr/>
        </p:nvSpPr>
        <p:spPr bwMode="auto">
          <a:xfrm>
            <a:off x="7955617" y="3482358"/>
            <a:ext cx="32376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4" name="Rectangle 203"/>
          <p:cNvSpPr/>
          <p:nvPr/>
        </p:nvSpPr>
        <p:spPr bwMode="auto">
          <a:xfrm>
            <a:off x="8452903" y="215944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5" name="Rectangle 204"/>
          <p:cNvSpPr/>
          <p:nvPr/>
        </p:nvSpPr>
        <p:spPr bwMode="auto">
          <a:xfrm>
            <a:off x="8452903" y="2305491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6" name="Rectangle 205"/>
          <p:cNvSpPr/>
          <p:nvPr/>
        </p:nvSpPr>
        <p:spPr bwMode="auto">
          <a:xfrm>
            <a:off x="8452903" y="2453658"/>
            <a:ext cx="323764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7" name="Rectangle 206"/>
          <p:cNvSpPr/>
          <p:nvPr/>
        </p:nvSpPr>
        <p:spPr bwMode="auto">
          <a:xfrm>
            <a:off x="8452903" y="2599707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8" name="Rectangle 207"/>
          <p:cNvSpPr/>
          <p:nvPr/>
        </p:nvSpPr>
        <p:spPr bwMode="auto">
          <a:xfrm>
            <a:off x="8452903" y="2747874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09" name="Rectangle 208"/>
          <p:cNvSpPr/>
          <p:nvPr/>
        </p:nvSpPr>
        <p:spPr bwMode="auto">
          <a:xfrm>
            <a:off x="8452903" y="2893925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0" name="Rectangle 209"/>
          <p:cNvSpPr/>
          <p:nvPr/>
        </p:nvSpPr>
        <p:spPr bwMode="auto">
          <a:xfrm>
            <a:off x="8452903" y="3042091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1" name="Rectangle 210"/>
          <p:cNvSpPr/>
          <p:nvPr/>
        </p:nvSpPr>
        <p:spPr bwMode="auto">
          <a:xfrm>
            <a:off x="8452903" y="3188141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2" name="Rectangle 211"/>
          <p:cNvSpPr/>
          <p:nvPr/>
        </p:nvSpPr>
        <p:spPr bwMode="auto">
          <a:xfrm>
            <a:off x="8452903" y="3336307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3" name="Rectangle 212"/>
          <p:cNvSpPr/>
          <p:nvPr/>
        </p:nvSpPr>
        <p:spPr bwMode="auto">
          <a:xfrm>
            <a:off x="8452903" y="3482358"/>
            <a:ext cx="323764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4" name="Rectangle 213"/>
          <p:cNvSpPr/>
          <p:nvPr/>
        </p:nvSpPr>
        <p:spPr bwMode="auto">
          <a:xfrm>
            <a:off x="8958657" y="2159441"/>
            <a:ext cx="323767" cy="973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5" name="Rectangle 214"/>
          <p:cNvSpPr/>
          <p:nvPr/>
        </p:nvSpPr>
        <p:spPr bwMode="auto">
          <a:xfrm>
            <a:off x="8958657" y="230549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6" name="Rectangle 215"/>
          <p:cNvSpPr/>
          <p:nvPr/>
        </p:nvSpPr>
        <p:spPr bwMode="auto">
          <a:xfrm>
            <a:off x="8958657" y="2453658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7" name="Rectangle 216"/>
          <p:cNvSpPr/>
          <p:nvPr/>
        </p:nvSpPr>
        <p:spPr bwMode="auto">
          <a:xfrm>
            <a:off x="8958657" y="2599707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8" name="Rectangle 217"/>
          <p:cNvSpPr/>
          <p:nvPr/>
        </p:nvSpPr>
        <p:spPr bwMode="auto">
          <a:xfrm>
            <a:off x="8958657" y="2747874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19" name="Rectangle 218"/>
          <p:cNvSpPr/>
          <p:nvPr/>
        </p:nvSpPr>
        <p:spPr bwMode="auto">
          <a:xfrm>
            <a:off x="8958657" y="2893925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0" name="Rectangle 219"/>
          <p:cNvSpPr/>
          <p:nvPr/>
        </p:nvSpPr>
        <p:spPr bwMode="auto">
          <a:xfrm>
            <a:off x="8958657" y="304209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1" name="Rectangle 220"/>
          <p:cNvSpPr/>
          <p:nvPr/>
        </p:nvSpPr>
        <p:spPr bwMode="auto">
          <a:xfrm>
            <a:off x="8958657" y="3188141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2" name="Rectangle 221"/>
          <p:cNvSpPr/>
          <p:nvPr/>
        </p:nvSpPr>
        <p:spPr bwMode="auto">
          <a:xfrm>
            <a:off x="8958657" y="3336307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3" name="Rectangle 222"/>
          <p:cNvSpPr/>
          <p:nvPr/>
        </p:nvSpPr>
        <p:spPr bwMode="auto">
          <a:xfrm>
            <a:off x="8958657" y="3482358"/>
            <a:ext cx="32376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4" name="Rectangle 223"/>
          <p:cNvSpPr/>
          <p:nvPr/>
        </p:nvSpPr>
        <p:spPr bwMode="auto">
          <a:xfrm>
            <a:off x="9455943" y="2159441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5" name="Rectangle 224"/>
          <p:cNvSpPr/>
          <p:nvPr/>
        </p:nvSpPr>
        <p:spPr bwMode="auto">
          <a:xfrm>
            <a:off x="9455943" y="2305491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6" name="Rectangle 225"/>
          <p:cNvSpPr/>
          <p:nvPr/>
        </p:nvSpPr>
        <p:spPr bwMode="auto">
          <a:xfrm>
            <a:off x="9455943" y="2453658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7" name="Rectangle 226"/>
          <p:cNvSpPr/>
          <p:nvPr/>
        </p:nvSpPr>
        <p:spPr bwMode="auto">
          <a:xfrm>
            <a:off x="9455943" y="2599707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8" name="Rectangle 227"/>
          <p:cNvSpPr/>
          <p:nvPr/>
        </p:nvSpPr>
        <p:spPr bwMode="auto">
          <a:xfrm>
            <a:off x="9455943" y="2747874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29" name="Rectangle 228"/>
          <p:cNvSpPr/>
          <p:nvPr/>
        </p:nvSpPr>
        <p:spPr bwMode="auto">
          <a:xfrm>
            <a:off x="9455943" y="2893925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0" name="Rectangle 229"/>
          <p:cNvSpPr/>
          <p:nvPr/>
        </p:nvSpPr>
        <p:spPr bwMode="auto">
          <a:xfrm>
            <a:off x="9455943" y="3042091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1" name="Rectangle 230"/>
          <p:cNvSpPr/>
          <p:nvPr/>
        </p:nvSpPr>
        <p:spPr bwMode="auto">
          <a:xfrm>
            <a:off x="9455943" y="3188141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2" name="Rectangle 231"/>
          <p:cNvSpPr/>
          <p:nvPr/>
        </p:nvSpPr>
        <p:spPr bwMode="auto">
          <a:xfrm>
            <a:off x="9455943" y="3336307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3" name="Rectangle 232"/>
          <p:cNvSpPr/>
          <p:nvPr/>
        </p:nvSpPr>
        <p:spPr bwMode="auto">
          <a:xfrm>
            <a:off x="9455943" y="3482358"/>
            <a:ext cx="323764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cxnSp>
        <p:nvCxnSpPr>
          <p:cNvPr id="280" name="Straight Connector 279"/>
          <p:cNvCxnSpPr/>
          <p:nvPr/>
        </p:nvCxnSpPr>
        <p:spPr>
          <a:xfrm>
            <a:off x="4716911" y="1893785"/>
            <a:ext cx="0" cy="327511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/>
          <p:nvPr/>
        </p:nvCxnSpPr>
        <p:spPr>
          <a:xfrm>
            <a:off x="7499996" y="1893785"/>
            <a:ext cx="0" cy="327511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Rounded Rectangle 243"/>
          <p:cNvSpPr/>
          <p:nvPr/>
        </p:nvSpPr>
        <p:spPr>
          <a:xfrm>
            <a:off x="2353896" y="1889135"/>
            <a:ext cx="1903029" cy="54863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46" name="Rounded Rectangle 245"/>
          <p:cNvSpPr/>
          <p:nvPr/>
        </p:nvSpPr>
        <p:spPr>
          <a:xfrm>
            <a:off x="5107920" y="1904523"/>
            <a:ext cx="1903029" cy="54863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48" name="Rounded Rectangle 247"/>
          <p:cNvSpPr/>
          <p:nvPr/>
        </p:nvSpPr>
        <p:spPr>
          <a:xfrm>
            <a:off x="7907068" y="1904523"/>
            <a:ext cx="1903029" cy="54863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3" name="Rectangle 259">
            <a:extLst>
              <a:ext uri="{FF2B5EF4-FFF2-40B4-BE49-F238E27FC236}">
                <a16:creationId xmlns:a16="http://schemas.microsoft.com/office/drawing/2014/main" id="{770D0F52-F637-4244-A318-B6208AC1C0BD}"/>
              </a:ext>
            </a:extLst>
          </p:cNvPr>
          <p:cNvSpPr/>
          <p:nvPr/>
        </p:nvSpPr>
        <p:spPr bwMode="auto">
          <a:xfrm>
            <a:off x="4726204" y="5976134"/>
            <a:ext cx="154397" cy="973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4" name="Rectangle 257">
            <a:extLst>
              <a:ext uri="{FF2B5EF4-FFF2-40B4-BE49-F238E27FC236}">
                <a16:creationId xmlns:a16="http://schemas.microsoft.com/office/drawing/2014/main" id="{38CDB1F1-2AFB-4B1F-9382-F714AAD27A6F}"/>
              </a:ext>
            </a:extLst>
          </p:cNvPr>
          <p:cNvSpPr/>
          <p:nvPr/>
        </p:nvSpPr>
        <p:spPr bwMode="auto">
          <a:xfrm>
            <a:off x="5625016" y="5976134"/>
            <a:ext cx="154397" cy="9736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5" name="Rectangle 255">
            <a:extLst>
              <a:ext uri="{FF2B5EF4-FFF2-40B4-BE49-F238E27FC236}">
                <a16:creationId xmlns:a16="http://schemas.microsoft.com/office/drawing/2014/main" id="{F59BE0F3-0D92-4AE1-947E-BE2F223B3992}"/>
              </a:ext>
            </a:extLst>
          </p:cNvPr>
          <p:cNvSpPr/>
          <p:nvPr/>
        </p:nvSpPr>
        <p:spPr bwMode="auto">
          <a:xfrm>
            <a:off x="6506255" y="5976134"/>
            <a:ext cx="154397" cy="973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6" name="矩形 1">
            <a:extLst>
              <a:ext uri="{FF2B5EF4-FFF2-40B4-BE49-F238E27FC236}">
                <a16:creationId xmlns:a16="http://schemas.microsoft.com/office/drawing/2014/main" id="{35D58047-5638-42F0-ACDC-4E28DC8580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1372" y="3620571"/>
            <a:ext cx="2430795" cy="17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7" name="矩形 1">
            <a:extLst>
              <a:ext uri="{FF2B5EF4-FFF2-40B4-BE49-F238E27FC236}">
                <a16:creationId xmlns:a16="http://schemas.microsoft.com/office/drawing/2014/main" id="{C8240248-F570-4D02-BC9B-14D10EDF8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0593" y="3620571"/>
            <a:ext cx="2430795" cy="17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8" name="矩形 1">
            <a:extLst>
              <a:ext uri="{FF2B5EF4-FFF2-40B4-BE49-F238E27FC236}">
                <a16:creationId xmlns:a16="http://schemas.microsoft.com/office/drawing/2014/main" id="{3D11EDD0-4E5B-44F8-8B77-51562C3DB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4421" y="3620571"/>
            <a:ext cx="2430795" cy="17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39" name="Rectangle 74">
            <a:extLst>
              <a:ext uri="{FF2B5EF4-FFF2-40B4-BE49-F238E27FC236}">
                <a16:creationId xmlns:a16="http://schemas.microsoft.com/office/drawing/2014/main" id="{1501D899-F531-42C6-BE1A-F0510E5DE7FB}"/>
              </a:ext>
            </a:extLst>
          </p:cNvPr>
          <p:cNvSpPr/>
          <p:nvPr/>
        </p:nvSpPr>
        <p:spPr>
          <a:xfrm>
            <a:off x="4793997" y="5887351"/>
            <a:ext cx="813443" cy="27499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0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2" name="Rectangle 74">
            <a:extLst>
              <a:ext uri="{FF2B5EF4-FFF2-40B4-BE49-F238E27FC236}">
                <a16:creationId xmlns:a16="http://schemas.microsoft.com/office/drawing/2014/main" id="{7C572FA3-6DA3-4627-8CF0-9D66F53C6E3F}"/>
              </a:ext>
            </a:extLst>
          </p:cNvPr>
          <p:cNvSpPr/>
          <p:nvPr/>
        </p:nvSpPr>
        <p:spPr>
          <a:xfrm>
            <a:off x="5675236" y="5887351"/>
            <a:ext cx="813443" cy="27499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0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3" name="Rectangle 74">
            <a:extLst>
              <a:ext uri="{FF2B5EF4-FFF2-40B4-BE49-F238E27FC236}">
                <a16:creationId xmlns:a16="http://schemas.microsoft.com/office/drawing/2014/main" id="{4853340C-6F5B-4827-8512-36D2CEB40CB8}"/>
              </a:ext>
            </a:extLst>
          </p:cNvPr>
          <p:cNvSpPr/>
          <p:nvPr/>
        </p:nvSpPr>
        <p:spPr>
          <a:xfrm>
            <a:off x="6575789" y="5887351"/>
            <a:ext cx="813443" cy="27499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0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4" name="Rectangle 74">
            <a:extLst>
              <a:ext uri="{FF2B5EF4-FFF2-40B4-BE49-F238E27FC236}">
                <a16:creationId xmlns:a16="http://schemas.microsoft.com/office/drawing/2014/main" id="{DF55D088-09B5-491A-98B2-883FE8B3FC13}"/>
              </a:ext>
            </a:extLst>
          </p:cNvPr>
          <p:cNvSpPr/>
          <p:nvPr/>
        </p:nvSpPr>
        <p:spPr>
          <a:xfrm>
            <a:off x="1902644" y="1412778"/>
            <a:ext cx="2930981" cy="521215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6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6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5" name="Rectangle 74">
            <a:extLst>
              <a:ext uri="{FF2B5EF4-FFF2-40B4-BE49-F238E27FC236}">
                <a16:creationId xmlns:a16="http://schemas.microsoft.com/office/drawing/2014/main" id="{3167BCB0-511C-4F80-BF15-0699F7531BD4}"/>
              </a:ext>
            </a:extLst>
          </p:cNvPr>
          <p:cNvSpPr/>
          <p:nvPr/>
        </p:nvSpPr>
        <p:spPr>
          <a:xfrm>
            <a:off x="4630511" y="1412778"/>
            <a:ext cx="2930981" cy="521215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6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6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66" name="Rectangle 74">
            <a:extLst>
              <a:ext uri="{FF2B5EF4-FFF2-40B4-BE49-F238E27FC236}">
                <a16:creationId xmlns:a16="http://schemas.microsoft.com/office/drawing/2014/main" id="{4BC51C2E-CD7A-4AE5-98FE-72BE711E441D}"/>
              </a:ext>
            </a:extLst>
          </p:cNvPr>
          <p:cNvSpPr/>
          <p:nvPr/>
        </p:nvSpPr>
        <p:spPr>
          <a:xfrm>
            <a:off x="7405640" y="1412778"/>
            <a:ext cx="2930981" cy="521215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algn="ctr"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26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26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74" name="Rectangle 255">
            <a:extLst>
              <a:ext uri="{FF2B5EF4-FFF2-40B4-BE49-F238E27FC236}">
                <a16:creationId xmlns:a16="http://schemas.microsoft.com/office/drawing/2014/main" id="{8592B334-FEB8-4292-83A5-E31ABFC9377A}"/>
              </a:ext>
            </a:extLst>
          </p:cNvPr>
          <p:cNvSpPr/>
          <p:nvPr/>
        </p:nvSpPr>
        <p:spPr bwMode="auto">
          <a:xfrm>
            <a:off x="7460284" y="5976134"/>
            <a:ext cx="154397" cy="9736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75" name="Rectangle 74">
            <a:extLst>
              <a:ext uri="{FF2B5EF4-FFF2-40B4-BE49-F238E27FC236}">
                <a16:creationId xmlns:a16="http://schemas.microsoft.com/office/drawing/2014/main" id="{4F956D05-864D-45EE-9D49-D24C614E9D97}"/>
              </a:ext>
            </a:extLst>
          </p:cNvPr>
          <p:cNvSpPr/>
          <p:nvPr/>
        </p:nvSpPr>
        <p:spPr>
          <a:xfrm>
            <a:off x="7529820" y="5887351"/>
            <a:ext cx="813443" cy="27499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0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3704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 animBg="1"/>
      <p:bldP spid="246" grpId="0" animBg="1"/>
      <p:bldP spid="248" grpId="0" animBg="1"/>
      <p:bldP spid="193" grpId="0" animBg="1"/>
      <p:bldP spid="234" grpId="0" animBg="1"/>
      <p:bldP spid="235" grpId="0" animBg="1"/>
      <p:bldP spid="239" grpId="0"/>
      <p:bldP spid="262" grpId="0"/>
      <p:bldP spid="263" grpId="0"/>
      <p:bldP spid="264" grpId="0"/>
      <p:bldP spid="265" grpId="0"/>
      <p:bldP spid="266" grpId="0"/>
      <p:bldP spid="274" grpId="0" animBg="1"/>
      <p:bldP spid="27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87603" y="1906388"/>
            <a:ext cx="3531440" cy="3770275"/>
            <a:chOff x="2582991" y="3600667"/>
            <a:chExt cx="8331465" cy="8894929"/>
          </a:xfrm>
        </p:grpSpPr>
        <p:grpSp>
          <p:nvGrpSpPr>
            <p:cNvPr id="162" name="Group 161"/>
            <p:cNvGrpSpPr/>
            <p:nvPr/>
          </p:nvGrpSpPr>
          <p:grpSpPr>
            <a:xfrm>
              <a:off x="7154463" y="8991503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163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164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>
              <a:off x="8467908" y="10186929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199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00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>
              <a:off x="4180326" y="4112447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02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03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04" name="Group 203"/>
            <p:cNvGrpSpPr/>
            <p:nvPr/>
          </p:nvGrpSpPr>
          <p:grpSpPr>
            <a:xfrm>
              <a:off x="6250408" y="7026523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05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06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07" name="Group 206"/>
            <p:cNvGrpSpPr/>
            <p:nvPr/>
          </p:nvGrpSpPr>
          <p:grpSpPr>
            <a:xfrm>
              <a:off x="2582991" y="6808036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08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09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10" name="Group 209"/>
            <p:cNvGrpSpPr/>
            <p:nvPr/>
          </p:nvGrpSpPr>
          <p:grpSpPr>
            <a:xfrm>
              <a:off x="3256642" y="9371916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11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12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13" name="Group 212"/>
            <p:cNvGrpSpPr/>
            <p:nvPr/>
          </p:nvGrpSpPr>
          <p:grpSpPr>
            <a:xfrm>
              <a:off x="5200647" y="10770260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14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15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16" name="Group 215"/>
            <p:cNvGrpSpPr/>
            <p:nvPr/>
          </p:nvGrpSpPr>
          <p:grpSpPr>
            <a:xfrm>
              <a:off x="4589432" y="8205366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17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18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19" name="Group 218"/>
            <p:cNvGrpSpPr/>
            <p:nvPr/>
          </p:nvGrpSpPr>
          <p:grpSpPr>
            <a:xfrm>
              <a:off x="4674346" y="6047180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20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21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22" name="Group 221"/>
            <p:cNvGrpSpPr/>
            <p:nvPr/>
          </p:nvGrpSpPr>
          <p:grpSpPr>
            <a:xfrm>
              <a:off x="7195237" y="5407262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23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24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25" name="Group 224"/>
            <p:cNvGrpSpPr/>
            <p:nvPr/>
          </p:nvGrpSpPr>
          <p:grpSpPr>
            <a:xfrm>
              <a:off x="6231323" y="3620098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26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27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59" name="Group 258"/>
            <p:cNvGrpSpPr/>
            <p:nvPr/>
          </p:nvGrpSpPr>
          <p:grpSpPr>
            <a:xfrm>
              <a:off x="9653246" y="8186602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260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61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62" name="Group 261"/>
            <p:cNvGrpSpPr/>
            <p:nvPr/>
          </p:nvGrpSpPr>
          <p:grpSpPr>
            <a:xfrm>
              <a:off x="2835706" y="8205366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63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64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65" name="Group 264"/>
            <p:cNvGrpSpPr/>
            <p:nvPr/>
          </p:nvGrpSpPr>
          <p:grpSpPr>
            <a:xfrm>
              <a:off x="4148584" y="7065993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66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67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68" name="Group 267"/>
            <p:cNvGrpSpPr/>
            <p:nvPr/>
          </p:nvGrpSpPr>
          <p:grpSpPr>
            <a:xfrm>
              <a:off x="3486903" y="4807343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69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70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71" name="Group 270"/>
            <p:cNvGrpSpPr/>
            <p:nvPr/>
          </p:nvGrpSpPr>
          <p:grpSpPr>
            <a:xfrm>
              <a:off x="5021382" y="3742965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72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73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74" name="Group 273"/>
            <p:cNvGrpSpPr/>
            <p:nvPr/>
          </p:nvGrpSpPr>
          <p:grpSpPr>
            <a:xfrm>
              <a:off x="6252586" y="5329952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75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76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77" name="Group 276"/>
            <p:cNvGrpSpPr/>
            <p:nvPr/>
          </p:nvGrpSpPr>
          <p:grpSpPr>
            <a:xfrm>
              <a:off x="5316227" y="5285938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78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79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80" name="Group 279"/>
            <p:cNvGrpSpPr/>
            <p:nvPr/>
          </p:nvGrpSpPr>
          <p:grpSpPr>
            <a:xfrm>
              <a:off x="7934028" y="8140642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81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82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83" name="Group 282"/>
            <p:cNvGrpSpPr/>
            <p:nvPr/>
          </p:nvGrpSpPr>
          <p:grpSpPr>
            <a:xfrm>
              <a:off x="8993986" y="4734151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84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85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86" name="Group 285"/>
            <p:cNvGrpSpPr/>
            <p:nvPr/>
          </p:nvGrpSpPr>
          <p:grpSpPr>
            <a:xfrm>
              <a:off x="6185611" y="9127765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287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288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89" name="Group 288"/>
            <p:cNvGrpSpPr/>
            <p:nvPr/>
          </p:nvGrpSpPr>
          <p:grpSpPr>
            <a:xfrm>
              <a:off x="4214185" y="10191352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21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22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23" name="Group 322"/>
            <p:cNvGrpSpPr/>
            <p:nvPr/>
          </p:nvGrpSpPr>
          <p:grpSpPr>
            <a:xfrm>
              <a:off x="6368603" y="10907249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24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25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26" name="Group 325"/>
            <p:cNvGrpSpPr/>
            <p:nvPr/>
          </p:nvGrpSpPr>
          <p:grpSpPr>
            <a:xfrm>
              <a:off x="5357945" y="8946944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27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28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29" name="Group 328"/>
            <p:cNvGrpSpPr/>
            <p:nvPr/>
          </p:nvGrpSpPr>
          <p:grpSpPr>
            <a:xfrm>
              <a:off x="7332214" y="10795283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30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31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32" name="Group 331"/>
            <p:cNvGrpSpPr/>
            <p:nvPr/>
          </p:nvGrpSpPr>
          <p:grpSpPr>
            <a:xfrm>
              <a:off x="9256193" y="9343665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33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34" name="Freeform 2"/>
              <p:cNvSpPr>
                <a:spLocks noChangeArrowheads="1"/>
              </p:cNvSpPr>
              <p:nvPr/>
            </p:nvSpPr>
            <p:spPr bwMode="auto">
              <a:xfrm>
                <a:off x="1185863" y="1212850"/>
                <a:ext cx="225425" cy="225425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35" name="Group 334"/>
            <p:cNvGrpSpPr/>
            <p:nvPr/>
          </p:nvGrpSpPr>
          <p:grpSpPr>
            <a:xfrm>
              <a:off x="7934028" y="5871930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36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37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38" name="Group 337"/>
            <p:cNvGrpSpPr/>
            <p:nvPr/>
          </p:nvGrpSpPr>
          <p:grpSpPr>
            <a:xfrm>
              <a:off x="9676237" y="5702878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39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40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41" name="Group 340"/>
            <p:cNvGrpSpPr/>
            <p:nvPr/>
          </p:nvGrpSpPr>
          <p:grpSpPr>
            <a:xfrm>
              <a:off x="8541856" y="6986120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42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43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44" name="Group 343"/>
            <p:cNvGrpSpPr/>
            <p:nvPr/>
          </p:nvGrpSpPr>
          <p:grpSpPr>
            <a:xfrm>
              <a:off x="10240805" y="6986120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45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46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47" name="Group 346"/>
            <p:cNvGrpSpPr/>
            <p:nvPr/>
          </p:nvGrpSpPr>
          <p:grpSpPr>
            <a:xfrm>
              <a:off x="2765941" y="5253006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48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49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50" name="Group 349"/>
            <p:cNvGrpSpPr/>
            <p:nvPr/>
          </p:nvGrpSpPr>
          <p:grpSpPr>
            <a:xfrm>
              <a:off x="8388533" y="4133555"/>
              <a:ext cx="673651" cy="1535333"/>
              <a:chOff x="5481404" y="1426062"/>
              <a:chExt cx="341669" cy="778503"/>
            </a:xfrm>
            <a:solidFill>
              <a:schemeClr val="accent4"/>
            </a:solidFill>
          </p:grpSpPr>
          <p:sp>
            <p:nvSpPr>
              <p:cNvPr id="351" name="Freeform 1"/>
              <p:cNvSpPr>
                <a:spLocks noChangeArrowheads="1"/>
              </p:cNvSpPr>
              <p:nvPr/>
            </p:nvSpPr>
            <p:spPr bwMode="auto">
              <a:xfrm>
                <a:off x="5481404" y="1565664"/>
                <a:ext cx="341669" cy="638901"/>
              </a:xfrm>
              <a:custGeom>
                <a:avLst/>
                <a:gdLst>
                  <a:gd name="T0" fmla="*/ 3593 w 3594"/>
                  <a:gd name="T1" fmla="*/ 2874 h 6719"/>
                  <a:gd name="T2" fmla="*/ 3593 w 3594"/>
                  <a:gd name="T3" fmla="*/ 2874 h 6719"/>
                  <a:gd name="T4" fmla="*/ 3000 w 3594"/>
                  <a:gd name="T5" fmla="*/ 625 h 6719"/>
                  <a:gd name="T6" fmla="*/ 2250 w 3594"/>
                  <a:gd name="T7" fmla="*/ 0 h 6719"/>
                  <a:gd name="T8" fmla="*/ 1375 w 3594"/>
                  <a:gd name="T9" fmla="*/ 0 h 6719"/>
                  <a:gd name="T10" fmla="*/ 625 w 3594"/>
                  <a:gd name="T11" fmla="*/ 625 h 6719"/>
                  <a:gd name="T12" fmla="*/ 0 w 3594"/>
                  <a:gd name="T13" fmla="*/ 2874 h 6719"/>
                  <a:gd name="T14" fmla="*/ 125 w 3594"/>
                  <a:gd name="T15" fmla="*/ 3249 h 6719"/>
                  <a:gd name="T16" fmla="*/ 500 w 3594"/>
                  <a:gd name="T17" fmla="*/ 2999 h 6719"/>
                  <a:gd name="T18" fmla="*/ 1000 w 3594"/>
                  <a:gd name="T19" fmla="*/ 1000 h 6719"/>
                  <a:gd name="T20" fmla="*/ 1250 w 3594"/>
                  <a:gd name="T21" fmla="*/ 1000 h 6719"/>
                  <a:gd name="T22" fmla="*/ 375 w 3594"/>
                  <a:gd name="T23" fmla="*/ 4093 h 6719"/>
                  <a:gd name="T24" fmla="*/ 1125 w 3594"/>
                  <a:gd name="T25" fmla="*/ 4093 h 6719"/>
                  <a:gd name="T26" fmla="*/ 1125 w 3594"/>
                  <a:gd name="T27" fmla="*/ 6343 h 6719"/>
                  <a:gd name="T28" fmla="*/ 1375 w 3594"/>
                  <a:gd name="T29" fmla="*/ 6718 h 6719"/>
                  <a:gd name="T30" fmla="*/ 1750 w 3594"/>
                  <a:gd name="T31" fmla="*/ 6343 h 6719"/>
                  <a:gd name="T32" fmla="*/ 1750 w 3594"/>
                  <a:gd name="T33" fmla="*/ 4093 h 6719"/>
                  <a:gd name="T34" fmla="*/ 2000 w 3594"/>
                  <a:gd name="T35" fmla="*/ 4093 h 6719"/>
                  <a:gd name="T36" fmla="*/ 2000 w 3594"/>
                  <a:gd name="T37" fmla="*/ 6343 h 6719"/>
                  <a:gd name="T38" fmla="*/ 2250 w 3594"/>
                  <a:gd name="T39" fmla="*/ 6718 h 6719"/>
                  <a:gd name="T40" fmla="*/ 2500 w 3594"/>
                  <a:gd name="T41" fmla="*/ 6343 h 6719"/>
                  <a:gd name="T42" fmla="*/ 2500 w 3594"/>
                  <a:gd name="T43" fmla="*/ 4093 h 6719"/>
                  <a:gd name="T44" fmla="*/ 3218 w 3594"/>
                  <a:gd name="T45" fmla="*/ 4093 h 6719"/>
                  <a:gd name="T46" fmla="*/ 2375 w 3594"/>
                  <a:gd name="T47" fmla="*/ 1000 h 6719"/>
                  <a:gd name="T48" fmla="*/ 2625 w 3594"/>
                  <a:gd name="T49" fmla="*/ 1000 h 6719"/>
                  <a:gd name="T50" fmla="*/ 3093 w 3594"/>
                  <a:gd name="T51" fmla="*/ 2999 h 6719"/>
                  <a:gd name="T52" fmla="*/ 3468 w 3594"/>
                  <a:gd name="T53" fmla="*/ 3249 h 6719"/>
                  <a:gd name="T54" fmla="*/ 3593 w 3594"/>
                  <a:gd name="T55" fmla="*/ 2874 h 67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94" h="6719">
                    <a:moveTo>
                      <a:pt x="3593" y="2874"/>
                    </a:moveTo>
                    <a:lnTo>
                      <a:pt x="3593" y="2874"/>
                    </a:lnTo>
                    <a:cubicBezTo>
                      <a:pt x="3000" y="625"/>
                      <a:pt x="3000" y="625"/>
                      <a:pt x="3000" y="625"/>
                    </a:cubicBezTo>
                    <a:cubicBezTo>
                      <a:pt x="2875" y="250"/>
                      <a:pt x="2625" y="0"/>
                      <a:pt x="2250" y="0"/>
                    </a:cubicBezTo>
                    <a:cubicBezTo>
                      <a:pt x="1375" y="0"/>
                      <a:pt x="1375" y="0"/>
                      <a:pt x="1375" y="0"/>
                    </a:cubicBezTo>
                    <a:cubicBezTo>
                      <a:pt x="1000" y="0"/>
                      <a:pt x="750" y="250"/>
                      <a:pt x="625" y="625"/>
                    </a:cubicBezTo>
                    <a:cubicBezTo>
                      <a:pt x="0" y="2874"/>
                      <a:pt x="0" y="2874"/>
                      <a:pt x="0" y="2874"/>
                    </a:cubicBezTo>
                    <a:cubicBezTo>
                      <a:pt x="0" y="2999"/>
                      <a:pt x="0" y="3124"/>
                      <a:pt x="125" y="3249"/>
                    </a:cubicBezTo>
                    <a:cubicBezTo>
                      <a:pt x="250" y="3249"/>
                      <a:pt x="500" y="3124"/>
                      <a:pt x="500" y="2999"/>
                    </a:cubicBezTo>
                    <a:cubicBezTo>
                      <a:pt x="1000" y="1000"/>
                      <a:pt x="1000" y="1000"/>
                      <a:pt x="1000" y="1000"/>
                    </a:cubicBezTo>
                    <a:cubicBezTo>
                      <a:pt x="1250" y="1000"/>
                      <a:pt x="1250" y="1000"/>
                      <a:pt x="1250" y="1000"/>
                    </a:cubicBezTo>
                    <a:cubicBezTo>
                      <a:pt x="375" y="4093"/>
                      <a:pt x="375" y="4093"/>
                      <a:pt x="375" y="4093"/>
                    </a:cubicBezTo>
                    <a:cubicBezTo>
                      <a:pt x="1125" y="4093"/>
                      <a:pt x="1125" y="4093"/>
                      <a:pt x="1125" y="4093"/>
                    </a:cubicBezTo>
                    <a:cubicBezTo>
                      <a:pt x="1125" y="6343"/>
                      <a:pt x="1125" y="6343"/>
                      <a:pt x="1125" y="6343"/>
                    </a:cubicBezTo>
                    <a:cubicBezTo>
                      <a:pt x="1125" y="6468"/>
                      <a:pt x="1250" y="6718"/>
                      <a:pt x="1375" y="6718"/>
                    </a:cubicBezTo>
                    <a:cubicBezTo>
                      <a:pt x="1625" y="6718"/>
                      <a:pt x="1750" y="6468"/>
                      <a:pt x="1750" y="6343"/>
                    </a:cubicBezTo>
                    <a:cubicBezTo>
                      <a:pt x="1750" y="4093"/>
                      <a:pt x="1750" y="4093"/>
                      <a:pt x="1750" y="4093"/>
                    </a:cubicBezTo>
                    <a:cubicBezTo>
                      <a:pt x="2000" y="4093"/>
                      <a:pt x="2000" y="4093"/>
                      <a:pt x="2000" y="4093"/>
                    </a:cubicBezTo>
                    <a:cubicBezTo>
                      <a:pt x="2000" y="6343"/>
                      <a:pt x="2000" y="6343"/>
                      <a:pt x="2000" y="6343"/>
                    </a:cubicBezTo>
                    <a:cubicBezTo>
                      <a:pt x="2000" y="6468"/>
                      <a:pt x="2125" y="6718"/>
                      <a:pt x="2250" y="6718"/>
                    </a:cubicBezTo>
                    <a:cubicBezTo>
                      <a:pt x="2375" y="6718"/>
                      <a:pt x="2500" y="6468"/>
                      <a:pt x="2500" y="6343"/>
                    </a:cubicBezTo>
                    <a:cubicBezTo>
                      <a:pt x="2500" y="4093"/>
                      <a:pt x="2500" y="4093"/>
                      <a:pt x="2500" y="4093"/>
                    </a:cubicBezTo>
                    <a:cubicBezTo>
                      <a:pt x="3218" y="4093"/>
                      <a:pt x="3218" y="4093"/>
                      <a:pt x="3218" y="4093"/>
                    </a:cubicBezTo>
                    <a:cubicBezTo>
                      <a:pt x="2375" y="1000"/>
                      <a:pt x="2375" y="1000"/>
                      <a:pt x="2375" y="1000"/>
                    </a:cubicBezTo>
                    <a:cubicBezTo>
                      <a:pt x="2625" y="1000"/>
                      <a:pt x="2625" y="1000"/>
                      <a:pt x="2625" y="1000"/>
                    </a:cubicBezTo>
                    <a:cubicBezTo>
                      <a:pt x="3093" y="2999"/>
                      <a:pt x="3093" y="2999"/>
                      <a:pt x="3093" y="2999"/>
                    </a:cubicBezTo>
                    <a:cubicBezTo>
                      <a:pt x="3218" y="3124"/>
                      <a:pt x="3343" y="3249"/>
                      <a:pt x="3468" y="3249"/>
                    </a:cubicBezTo>
                    <a:cubicBezTo>
                      <a:pt x="3593" y="3124"/>
                      <a:pt x="3593" y="2999"/>
                      <a:pt x="3593" y="287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83" name="Freeform 2"/>
              <p:cNvSpPr>
                <a:spLocks noChangeArrowheads="1"/>
              </p:cNvSpPr>
              <p:nvPr/>
            </p:nvSpPr>
            <p:spPr bwMode="auto">
              <a:xfrm>
                <a:off x="5588307" y="1426062"/>
                <a:ext cx="130798" cy="130799"/>
              </a:xfrm>
              <a:custGeom>
                <a:avLst/>
                <a:gdLst>
                  <a:gd name="T0" fmla="*/ 750 w 1376"/>
                  <a:gd name="T1" fmla="*/ 1375 h 1376"/>
                  <a:gd name="T2" fmla="*/ 750 w 1376"/>
                  <a:gd name="T3" fmla="*/ 1375 h 1376"/>
                  <a:gd name="T4" fmla="*/ 1375 w 1376"/>
                  <a:gd name="T5" fmla="*/ 625 h 1376"/>
                  <a:gd name="T6" fmla="*/ 750 w 1376"/>
                  <a:gd name="T7" fmla="*/ 0 h 1376"/>
                  <a:gd name="T8" fmla="*/ 0 w 1376"/>
                  <a:gd name="T9" fmla="*/ 625 h 1376"/>
                  <a:gd name="T10" fmla="*/ 750 w 1376"/>
                  <a:gd name="T11" fmla="*/ 1375 h 1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76" h="1376">
                    <a:moveTo>
                      <a:pt x="750" y="1375"/>
                    </a:moveTo>
                    <a:lnTo>
                      <a:pt x="750" y="1375"/>
                    </a:lnTo>
                    <a:cubicBezTo>
                      <a:pt x="1125" y="1375"/>
                      <a:pt x="1375" y="1125"/>
                      <a:pt x="1375" y="625"/>
                    </a:cubicBezTo>
                    <a:cubicBezTo>
                      <a:pt x="1375" y="250"/>
                      <a:pt x="1125" y="0"/>
                      <a:pt x="750" y="0"/>
                    </a:cubicBezTo>
                    <a:cubicBezTo>
                      <a:pt x="250" y="0"/>
                      <a:pt x="0" y="250"/>
                      <a:pt x="0" y="625"/>
                    </a:cubicBezTo>
                    <a:cubicBezTo>
                      <a:pt x="0" y="1125"/>
                      <a:pt x="250" y="1375"/>
                      <a:pt x="750" y="137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84" name="Group 383"/>
            <p:cNvGrpSpPr/>
            <p:nvPr/>
          </p:nvGrpSpPr>
          <p:grpSpPr>
            <a:xfrm>
              <a:off x="7512337" y="3600667"/>
              <a:ext cx="607828" cy="1588347"/>
              <a:chOff x="1006475" y="1212850"/>
              <a:chExt cx="585788" cy="1530350"/>
            </a:xfrm>
            <a:solidFill>
              <a:schemeClr val="accent2"/>
            </a:solidFill>
          </p:grpSpPr>
          <p:sp>
            <p:nvSpPr>
              <p:cNvPr id="385" name="Freeform 1"/>
              <p:cNvSpPr>
                <a:spLocks noChangeArrowheads="1"/>
              </p:cNvSpPr>
              <p:nvPr/>
            </p:nvSpPr>
            <p:spPr bwMode="auto">
              <a:xfrm>
                <a:off x="1006475" y="1516063"/>
                <a:ext cx="585788" cy="1227137"/>
              </a:xfrm>
              <a:custGeom>
                <a:avLst/>
                <a:gdLst>
                  <a:gd name="T0" fmla="*/ 1250 w 1626"/>
                  <a:gd name="T1" fmla="*/ 0 h 3408"/>
                  <a:gd name="T2" fmla="*/ 1250 w 1626"/>
                  <a:gd name="T3" fmla="*/ 0 h 3408"/>
                  <a:gd name="T4" fmla="*/ 375 w 1626"/>
                  <a:gd name="T5" fmla="*/ 0 h 3408"/>
                  <a:gd name="T6" fmla="*/ 0 w 1626"/>
                  <a:gd name="T7" fmla="*/ 407 h 3408"/>
                  <a:gd name="T8" fmla="*/ 0 w 1626"/>
                  <a:gd name="T9" fmla="*/ 1500 h 3408"/>
                  <a:gd name="T10" fmla="*/ 156 w 1626"/>
                  <a:gd name="T11" fmla="*/ 1625 h 3408"/>
                  <a:gd name="T12" fmla="*/ 281 w 1626"/>
                  <a:gd name="T13" fmla="*/ 1500 h 3408"/>
                  <a:gd name="T14" fmla="*/ 281 w 1626"/>
                  <a:gd name="T15" fmla="*/ 625 h 3408"/>
                  <a:gd name="T16" fmla="*/ 313 w 1626"/>
                  <a:gd name="T17" fmla="*/ 563 h 3408"/>
                  <a:gd name="T18" fmla="*/ 375 w 1626"/>
                  <a:gd name="T19" fmla="*/ 625 h 3408"/>
                  <a:gd name="T20" fmla="*/ 375 w 1626"/>
                  <a:gd name="T21" fmla="*/ 1688 h 3408"/>
                  <a:gd name="T22" fmla="*/ 375 w 1626"/>
                  <a:gd name="T23" fmla="*/ 1875 h 3408"/>
                  <a:gd name="T24" fmla="*/ 375 w 1626"/>
                  <a:gd name="T25" fmla="*/ 3188 h 3408"/>
                  <a:gd name="T26" fmla="*/ 563 w 1626"/>
                  <a:gd name="T27" fmla="*/ 3407 h 3408"/>
                  <a:gd name="T28" fmla="*/ 563 w 1626"/>
                  <a:gd name="T29" fmla="*/ 3407 h 3408"/>
                  <a:gd name="T30" fmla="*/ 719 w 1626"/>
                  <a:gd name="T31" fmla="*/ 3188 h 3408"/>
                  <a:gd name="T32" fmla="*/ 719 w 1626"/>
                  <a:gd name="T33" fmla="*/ 1875 h 3408"/>
                  <a:gd name="T34" fmla="*/ 813 w 1626"/>
                  <a:gd name="T35" fmla="*/ 1813 h 3408"/>
                  <a:gd name="T36" fmla="*/ 906 w 1626"/>
                  <a:gd name="T37" fmla="*/ 1875 h 3408"/>
                  <a:gd name="T38" fmla="*/ 906 w 1626"/>
                  <a:gd name="T39" fmla="*/ 3188 h 3408"/>
                  <a:gd name="T40" fmla="*/ 1062 w 1626"/>
                  <a:gd name="T41" fmla="*/ 3407 h 3408"/>
                  <a:gd name="T42" fmla="*/ 1062 w 1626"/>
                  <a:gd name="T43" fmla="*/ 3407 h 3408"/>
                  <a:gd name="T44" fmla="*/ 1250 w 1626"/>
                  <a:gd name="T45" fmla="*/ 3188 h 3408"/>
                  <a:gd name="T46" fmla="*/ 1250 w 1626"/>
                  <a:gd name="T47" fmla="*/ 1875 h 3408"/>
                  <a:gd name="T48" fmla="*/ 1250 w 1626"/>
                  <a:gd name="T49" fmla="*/ 1688 h 3408"/>
                  <a:gd name="T50" fmla="*/ 1250 w 1626"/>
                  <a:gd name="T51" fmla="*/ 625 h 3408"/>
                  <a:gd name="T52" fmla="*/ 1313 w 1626"/>
                  <a:gd name="T53" fmla="*/ 563 h 3408"/>
                  <a:gd name="T54" fmla="*/ 1344 w 1626"/>
                  <a:gd name="T55" fmla="*/ 625 h 3408"/>
                  <a:gd name="T56" fmla="*/ 1344 w 1626"/>
                  <a:gd name="T57" fmla="*/ 1500 h 3408"/>
                  <a:gd name="T58" fmla="*/ 1469 w 1626"/>
                  <a:gd name="T59" fmla="*/ 1625 h 3408"/>
                  <a:gd name="T60" fmla="*/ 1625 w 1626"/>
                  <a:gd name="T61" fmla="*/ 1500 h 3408"/>
                  <a:gd name="T62" fmla="*/ 1625 w 1626"/>
                  <a:gd name="T63" fmla="*/ 407 h 3408"/>
                  <a:gd name="T64" fmla="*/ 1250 w 1626"/>
                  <a:gd name="T65" fmla="*/ 0 h 3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626" h="3408">
                    <a:moveTo>
                      <a:pt x="1250" y="0"/>
                    </a:moveTo>
                    <a:lnTo>
                      <a:pt x="1250" y="0"/>
                    </a:lnTo>
                    <a:cubicBezTo>
                      <a:pt x="375" y="0"/>
                      <a:pt x="375" y="0"/>
                      <a:pt x="375" y="0"/>
                    </a:cubicBezTo>
                    <a:cubicBezTo>
                      <a:pt x="125" y="0"/>
                      <a:pt x="0" y="157"/>
                      <a:pt x="0" y="407"/>
                    </a:cubicBezTo>
                    <a:cubicBezTo>
                      <a:pt x="0" y="1500"/>
                      <a:pt x="0" y="1500"/>
                      <a:pt x="0" y="1500"/>
                    </a:cubicBezTo>
                    <a:cubicBezTo>
                      <a:pt x="0" y="1563"/>
                      <a:pt x="94" y="1625"/>
                      <a:pt x="156" y="1625"/>
                    </a:cubicBezTo>
                    <a:cubicBezTo>
                      <a:pt x="219" y="1625"/>
                      <a:pt x="281" y="1563"/>
                      <a:pt x="281" y="1500"/>
                    </a:cubicBezTo>
                    <a:cubicBezTo>
                      <a:pt x="281" y="1500"/>
                      <a:pt x="281" y="719"/>
                      <a:pt x="281" y="625"/>
                    </a:cubicBezTo>
                    <a:cubicBezTo>
                      <a:pt x="281" y="594"/>
                      <a:pt x="313" y="563"/>
                      <a:pt x="313" y="563"/>
                    </a:cubicBezTo>
                    <a:cubicBezTo>
                      <a:pt x="344" y="563"/>
                      <a:pt x="375" y="594"/>
                      <a:pt x="375" y="625"/>
                    </a:cubicBezTo>
                    <a:cubicBezTo>
                      <a:pt x="375" y="719"/>
                      <a:pt x="375" y="1375"/>
                      <a:pt x="375" y="1688"/>
                    </a:cubicBezTo>
                    <a:cubicBezTo>
                      <a:pt x="375" y="1875"/>
                      <a:pt x="375" y="1875"/>
                      <a:pt x="375" y="1875"/>
                    </a:cubicBezTo>
                    <a:cubicBezTo>
                      <a:pt x="375" y="3188"/>
                      <a:pt x="375" y="3188"/>
                      <a:pt x="375" y="3188"/>
                    </a:cubicBezTo>
                    <a:cubicBezTo>
                      <a:pt x="375" y="3282"/>
                      <a:pt x="469" y="3407"/>
                      <a:pt x="563" y="3407"/>
                    </a:cubicBezTo>
                    <a:lnTo>
                      <a:pt x="563" y="3407"/>
                    </a:lnTo>
                    <a:cubicBezTo>
                      <a:pt x="688" y="3407"/>
                      <a:pt x="719" y="3282"/>
                      <a:pt x="719" y="3188"/>
                    </a:cubicBezTo>
                    <a:cubicBezTo>
                      <a:pt x="719" y="3188"/>
                      <a:pt x="719" y="1969"/>
                      <a:pt x="719" y="1875"/>
                    </a:cubicBezTo>
                    <a:cubicBezTo>
                      <a:pt x="719" y="1844"/>
                      <a:pt x="781" y="1813"/>
                      <a:pt x="813" y="1813"/>
                    </a:cubicBezTo>
                    <a:cubicBezTo>
                      <a:pt x="875" y="1813"/>
                      <a:pt x="906" y="1844"/>
                      <a:pt x="906" y="1875"/>
                    </a:cubicBezTo>
                    <a:cubicBezTo>
                      <a:pt x="906" y="1969"/>
                      <a:pt x="906" y="3188"/>
                      <a:pt x="906" y="3188"/>
                    </a:cubicBezTo>
                    <a:cubicBezTo>
                      <a:pt x="906" y="3282"/>
                      <a:pt x="969" y="3407"/>
                      <a:pt x="1062" y="3407"/>
                    </a:cubicBezTo>
                    <a:lnTo>
                      <a:pt x="1062" y="3407"/>
                    </a:lnTo>
                    <a:cubicBezTo>
                      <a:pt x="1156" y="3407"/>
                      <a:pt x="1250" y="3282"/>
                      <a:pt x="1250" y="3188"/>
                    </a:cubicBezTo>
                    <a:cubicBezTo>
                      <a:pt x="1250" y="1875"/>
                      <a:pt x="1250" y="1875"/>
                      <a:pt x="1250" y="1875"/>
                    </a:cubicBezTo>
                    <a:cubicBezTo>
                      <a:pt x="1250" y="1688"/>
                      <a:pt x="1250" y="1688"/>
                      <a:pt x="1250" y="1688"/>
                    </a:cubicBezTo>
                    <a:cubicBezTo>
                      <a:pt x="1250" y="1375"/>
                      <a:pt x="1250" y="719"/>
                      <a:pt x="1250" y="625"/>
                    </a:cubicBezTo>
                    <a:cubicBezTo>
                      <a:pt x="1250" y="594"/>
                      <a:pt x="1281" y="563"/>
                      <a:pt x="1313" y="563"/>
                    </a:cubicBezTo>
                    <a:cubicBezTo>
                      <a:pt x="1313" y="563"/>
                      <a:pt x="1344" y="594"/>
                      <a:pt x="1344" y="625"/>
                    </a:cubicBezTo>
                    <a:cubicBezTo>
                      <a:pt x="1344" y="719"/>
                      <a:pt x="1344" y="1500"/>
                      <a:pt x="1344" y="1500"/>
                    </a:cubicBezTo>
                    <a:cubicBezTo>
                      <a:pt x="1344" y="1563"/>
                      <a:pt x="1406" y="1625"/>
                      <a:pt x="1469" y="1625"/>
                    </a:cubicBezTo>
                    <a:cubicBezTo>
                      <a:pt x="1563" y="1625"/>
                      <a:pt x="1625" y="1563"/>
                      <a:pt x="1625" y="1500"/>
                    </a:cubicBezTo>
                    <a:cubicBezTo>
                      <a:pt x="1625" y="407"/>
                      <a:pt x="1625" y="407"/>
                      <a:pt x="1625" y="407"/>
                    </a:cubicBezTo>
                    <a:cubicBezTo>
                      <a:pt x="1625" y="157"/>
                      <a:pt x="1500" y="0"/>
                      <a:pt x="1250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386" name="Freeform 2"/>
              <p:cNvSpPr>
                <a:spLocks noChangeArrowheads="1"/>
              </p:cNvSpPr>
              <p:nvPr/>
            </p:nvSpPr>
            <p:spPr bwMode="auto">
              <a:xfrm>
                <a:off x="1185862" y="1212850"/>
                <a:ext cx="225425" cy="225426"/>
              </a:xfrm>
              <a:custGeom>
                <a:avLst/>
                <a:gdLst>
                  <a:gd name="T0" fmla="*/ 313 w 626"/>
                  <a:gd name="T1" fmla="*/ 0 h 626"/>
                  <a:gd name="T2" fmla="*/ 313 w 626"/>
                  <a:gd name="T3" fmla="*/ 0 h 626"/>
                  <a:gd name="T4" fmla="*/ 0 w 626"/>
                  <a:gd name="T5" fmla="*/ 312 h 626"/>
                  <a:gd name="T6" fmla="*/ 313 w 626"/>
                  <a:gd name="T7" fmla="*/ 625 h 626"/>
                  <a:gd name="T8" fmla="*/ 625 w 626"/>
                  <a:gd name="T9" fmla="*/ 312 h 626"/>
                  <a:gd name="T10" fmla="*/ 313 w 626"/>
                  <a:gd name="T11" fmla="*/ 0 h 6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6" h="626">
                    <a:moveTo>
                      <a:pt x="313" y="0"/>
                    </a:moveTo>
                    <a:lnTo>
                      <a:pt x="313" y="0"/>
                    </a:lnTo>
                    <a:cubicBezTo>
                      <a:pt x="156" y="0"/>
                      <a:pt x="0" y="156"/>
                      <a:pt x="0" y="312"/>
                    </a:cubicBezTo>
                    <a:cubicBezTo>
                      <a:pt x="0" y="500"/>
                      <a:pt x="156" y="625"/>
                      <a:pt x="313" y="625"/>
                    </a:cubicBezTo>
                    <a:cubicBezTo>
                      <a:pt x="500" y="625"/>
                      <a:pt x="625" y="500"/>
                      <a:pt x="625" y="312"/>
                    </a:cubicBezTo>
                    <a:cubicBezTo>
                      <a:pt x="625" y="156"/>
                      <a:pt x="500" y="0"/>
                      <a:pt x="313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</p:grpSp>
      <p:cxnSp>
        <p:nvCxnSpPr>
          <p:cNvPr id="387" name="Straight Connector 386"/>
          <p:cNvCxnSpPr/>
          <p:nvPr/>
        </p:nvCxnSpPr>
        <p:spPr>
          <a:xfrm>
            <a:off x="5666091" y="1994417"/>
            <a:ext cx="0" cy="336765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>
            <a:off x="6218284" y="4001743"/>
            <a:ext cx="449298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tangle 74">
            <a:extLst>
              <a:ext uri="{FF2B5EF4-FFF2-40B4-BE49-F238E27FC236}">
                <a16:creationId xmlns:a16="http://schemas.microsoft.com/office/drawing/2014/main" id="{27D32CB2-BE77-449C-A0F7-4EB92928B3C0}"/>
              </a:ext>
            </a:extLst>
          </p:cNvPr>
          <p:cNvSpPr/>
          <p:nvPr/>
        </p:nvSpPr>
        <p:spPr>
          <a:xfrm>
            <a:off x="6079929" y="2003224"/>
            <a:ext cx="1252763" cy="39810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867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867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6" name="矩形 1">
            <a:extLst>
              <a:ext uri="{FF2B5EF4-FFF2-40B4-BE49-F238E27FC236}">
                <a16:creationId xmlns:a16="http://schemas.microsoft.com/office/drawing/2014/main" id="{B9DDBE93-543C-4118-9D74-D017412FF3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130" y="2395982"/>
            <a:ext cx="4951140" cy="644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7" name="Rectangle 74">
            <a:extLst>
              <a:ext uri="{FF2B5EF4-FFF2-40B4-BE49-F238E27FC236}">
                <a16:creationId xmlns:a16="http://schemas.microsoft.com/office/drawing/2014/main" id="{5E1DDB41-63C3-4923-BFCB-6EFF36EBBDFD}"/>
              </a:ext>
            </a:extLst>
          </p:cNvPr>
          <p:cNvSpPr/>
          <p:nvPr/>
        </p:nvSpPr>
        <p:spPr>
          <a:xfrm>
            <a:off x="6079929" y="3413564"/>
            <a:ext cx="1252763" cy="398104"/>
          </a:xfrm>
          <a:prstGeom prst="rect">
            <a:avLst/>
          </a:prstGeom>
        </p:spPr>
        <p:txBody>
          <a:bodyPr wrap="square" lIns="109709" tIns="54855" rIns="109709" bIns="54855">
            <a:spAutoFit/>
          </a:bodyPr>
          <a:lstStyle/>
          <a:p>
            <a:pPr defTabSz="914172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867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  <a:endParaRPr lang="en-US" sz="1867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8" name="矩形 1">
            <a:extLst>
              <a:ext uri="{FF2B5EF4-FFF2-40B4-BE49-F238E27FC236}">
                <a16:creationId xmlns:a16="http://schemas.microsoft.com/office/drawing/2014/main" id="{6F07DCD7-8A09-4116-9A23-05DA98B0E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130" y="3733893"/>
            <a:ext cx="4951140" cy="36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39" name="矩形 1">
            <a:extLst>
              <a:ext uri="{FF2B5EF4-FFF2-40B4-BE49-F238E27FC236}">
                <a16:creationId xmlns:a16="http://schemas.microsoft.com/office/drawing/2014/main" id="{1222EE6A-D73D-40FF-99CE-7E65414E59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0130" y="4186697"/>
            <a:ext cx="4951140" cy="95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9709" tIns="54855" rIns="109709" bIns="54855" rtlCol="0">
            <a:spAutoFit/>
          </a:bodyPr>
          <a:lstStyle/>
          <a:p>
            <a:pPr algn="just" defTabSz="914172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838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矩形 1"/>
          <p:cNvSpPr>
            <a:spLocks noChangeArrowheads="1"/>
          </p:cNvSpPr>
          <p:nvPr/>
        </p:nvSpPr>
        <p:spPr bwMode="auto">
          <a:xfrm>
            <a:off x="6335251" y="1878605"/>
            <a:ext cx="4657295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 defTabSz="1219140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  <a:p>
            <a:pPr algn="just" defTabSz="1219140">
              <a:lnSpc>
                <a:spcPct val="150000"/>
              </a:lnSpc>
              <a:defRPr/>
            </a:pPr>
            <a:endParaRPr lang="en-US" altLang="zh-CN" sz="16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  <a:p>
            <a:pPr algn="just" defTabSz="1219140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ipsum dolor sit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6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endParaRPr lang="zh-CN" altLang="zh-CN" sz="1600" dirty="0">
              <a:solidFill>
                <a:prstClr val="black">
                  <a:lumMod val="65000"/>
                  <a:lumOff val="35000"/>
                </a:prst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2728386" y="3297770"/>
            <a:ext cx="1301751" cy="1826684"/>
          </a:xfrm>
          <a:custGeom>
            <a:avLst/>
            <a:gdLst>
              <a:gd name="T0" fmla="*/ 307 w 615"/>
              <a:gd name="T1" fmla="*/ 0 h 863"/>
              <a:gd name="T2" fmla="*/ 461 w 615"/>
              <a:gd name="T3" fmla="*/ 435 h 863"/>
              <a:gd name="T4" fmla="*/ 615 w 615"/>
              <a:gd name="T5" fmla="*/ 863 h 863"/>
              <a:gd name="T6" fmla="*/ 307 w 615"/>
              <a:gd name="T7" fmla="*/ 863 h 863"/>
              <a:gd name="T8" fmla="*/ 0 w 615"/>
              <a:gd name="T9" fmla="*/ 863 h 863"/>
              <a:gd name="T10" fmla="*/ 154 w 615"/>
              <a:gd name="T11" fmla="*/ 435 h 863"/>
              <a:gd name="T12" fmla="*/ 307 w 615"/>
              <a:gd name="T13" fmla="*/ 0 h 8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5" h="863">
                <a:moveTo>
                  <a:pt x="307" y="0"/>
                </a:moveTo>
                <a:lnTo>
                  <a:pt x="461" y="435"/>
                </a:lnTo>
                <a:lnTo>
                  <a:pt x="615" y="863"/>
                </a:lnTo>
                <a:lnTo>
                  <a:pt x="307" y="863"/>
                </a:lnTo>
                <a:lnTo>
                  <a:pt x="0" y="863"/>
                </a:lnTo>
                <a:lnTo>
                  <a:pt x="154" y="435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1625602" y="4260851"/>
            <a:ext cx="1301751" cy="863600"/>
          </a:xfrm>
          <a:custGeom>
            <a:avLst/>
            <a:gdLst>
              <a:gd name="T0" fmla="*/ 308 w 615"/>
              <a:gd name="T1" fmla="*/ 0 h 408"/>
              <a:gd name="T2" fmla="*/ 461 w 615"/>
              <a:gd name="T3" fmla="*/ 201 h 408"/>
              <a:gd name="T4" fmla="*/ 615 w 615"/>
              <a:gd name="T5" fmla="*/ 408 h 408"/>
              <a:gd name="T6" fmla="*/ 308 w 615"/>
              <a:gd name="T7" fmla="*/ 408 h 408"/>
              <a:gd name="T8" fmla="*/ 0 w 615"/>
              <a:gd name="T9" fmla="*/ 408 h 408"/>
              <a:gd name="T10" fmla="*/ 154 w 615"/>
              <a:gd name="T11" fmla="*/ 201 h 408"/>
              <a:gd name="T12" fmla="*/ 308 w 615"/>
              <a:gd name="T13" fmla="*/ 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5" h="408">
                <a:moveTo>
                  <a:pt x="308" y="0"/>
                </a:moveTo>
                <a:lnTo>
                  <a:pt x="461" y="201"/>
                </a:lnTo>
                <a:lnTo>
                  <a:pt x="615" y="408"/>
                </a:lnTo>
                <a:lnTo>
                  <a:pt x="308" y="408"/>
                </a:lnTo>
                <a:lnTo>
                  <a:pt x="0" y="408"/>
                </a:lnTo>
                <a:lnTo>
                  <a:pt x="154" y="201"/>
                </a:lnTo>
                <a:lnTo>
                  <a:pt x="3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0" name="Freeform 7"/>
          <p:cNvSpPr>
            <a:spLocks/>
          </p:cNvSpPr>
          <p:nvPr/>
        </p:nvSpPr>
        <p:spPr bwMode="auto">
          <a:xfrm>
            <a:off x="567269" y="4897970"/>
            <a:ext cx="1299633" cy="226484"/>
          </a:xfrm>
          <a:custGeom>
            <a:avLst/>
            <a:gdLst>
              <a:gd name="T0" fmla="*/ 307 w 614"/>
              <a:gd name="T1" fmla="*/ 0 h 107"/>
              <a:gd name="T2" fmla="*/ 460 w 614"/>
              <a:gd name="T3" fmla="*/ 53 h 107"/>
              <a:gd name="T4" fmla="*/ 614 w 614"/>
              <a:gd name="T5" fmla="*/ 107 h 107"/>
              <a:gd name="T6" fmla="*/ 307 w 614"/>
              <a:gd name="T7" fmla="*/ 107 h 107"/>
              <a:gd name="T8" fmla="*/ 0 w 614"/>
              <a:gd name="T9" fmla="*/ 107 h 107"/>
              <a:gd name="T10" fmla="*/ 153 w 614"/>
              <a:gd name="T11" fmla="*/ 53 h 107"/>
              <a:gd name="T12" fmla="*/ 307 w 614"/>
              <a:gd name="T13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107">
                <a:moveTo>
                  <a:pt x="307" y="0"/>
                </a:moveTo>
                <a:lnTo>
                  <a:pt x="460" y="53"/>
                </a:lnTo>
                <a:lnTo>
                  <a:pt x="614" y="107"/>
                </a:lnTo>
                <a:lnTo>
                  <a:pt x="307" y="107"/>
                </a:lnTo>
                <a:lnTo>
                  <a:pt x="0" y="107"/>
                </a:lnTo>
                <a:lnTo>
                  <a:pt x="153" y="53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6" name="Freeform 8"/>
          <p:cNvSpPr>
            <a:spLocks/>
          </p:cNvSpPr>
          <p:nvPr/>
        </p:nvSpPr>
        <p:spPr bwMode="auto">
          <a:xfrm>
            <a:off x="3831169" y="2235201"/>
            <a:ext cx="1299633" cy="2889251"/>
          </a:xfrm>
          <a:custGeom>
            <a:avLst/>
            <a:gdLst>
              <a:gd name="T0" fmla="*/ 307 w 614"/>
              <a:gd name="T1" fmla="*/ 0 h 1365"/>
              <a:gd name="T2" fmla="*/ 461 w 614"/>
              <a:gd name="T3" fmla="*/ 682 h 1365"/>
              <a:gd name="T4" fmla="*/ 614 w 614"/>
              <a:gd name="T5" fmla="*/ 1365 h 1365"/>
              <a:gd name="T6" fmla="*/ 307 w 614"/>
              <a:gd name="T7" fmla="*/ 1365 h 1365"/>
              <a:gd name="T8" fmla="*/ 0 w 614"/>
              <a:gd name="T9" fmla="*/ 1365 h 1365"/>
              <a:gd name="T10" fmla="*/ 154 w 614"/>
              <a:gd name="T11" fmla="*/ 682 h 1365"/>
              <a:gd name="T12" fmla="*/ 307 w 614"/>
              <a:gd name="T13" fmla="*/ 0 h 1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1365">
                <a:moveTo>
                  <a:pt x="307" y="0"/>
                </a:moveTo>
                <a:lnTo>
                  <a:pt x="461" y="682"/>
                </a:lnTo>
                <a:lnTo>
                  <a:pt x="614" y="1365"/>
                </a:lnTo>
                <a:lnTo>
                  <a:pt x="307" y="1365"/>
                </a:lnTo>
                <a:lnTo>
                  <a:pt x="0" y="1365"/>
                </a:lnTo>
                <a:lnTo>
                  <a:pt x="154" y="682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4933953" y="3778251"/>
            <a:ext cx="1299633" cy="1346200"/>
          </a:xfrm>
          <a:custGeom>
            <a:avLst/>
            <a:gdLst>
              <a:gd name="T0" fmla="*/ 307 w 614"/>
              <a:gd name="T1" fmla="*/ 0 h 636"/>
              <a:gd name="T2" fmla="*/ 461 w 614"/>
              <a:gd name="T3" fmla="*/ 321 h 636"/>
              <a:gd name="T4" fmla="*/ 614 w 614"/>
              <a:gd name="T5" fmla="*/ 636 h 636"/>
              <a:gd name="T6" fmla="*/ 307 w 614"/>
              <a:gd name="T7" fmla="*/ 636 h 636"/>
              <a:gd name="T8" fmla="*/ 0 w 614"/>
              <a:gd name="T9" fmla="*/ 636 h 636"/>
              <a:gd name="T10" fmla="*/ 154 w 614"/>
              <a:gd name="T11" fmla="*/ 321 h 636"/>
              <a:gd name="T12" fmla="*/ 307 w 614"/>
              <a:gd name="T13" fmla="*/ 0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4" h="636">
                <a:moveTo>
                  <a:pt x="307" y="0"/>
                </a:moveTo>
                <a:lnTo>
                  <a:pt x="461" y="321"/>
                </a:lnTo>
                <a:lnTo>
                  <a:pt x="614" y="636"/>
                </a:lnTo>
                <a:lnTo>
                  <a:pt x="307" y="636"/>
                </a:lnTo>
                <a:lnTo>
                  <a:pt x="0" y="636"/>
                </a:lnTo>
                <a:lnTo>
                  <a:pt x="154" y="321"/>
                </a:lnTo>
                <a:lnTo>
                  <a:pt x="3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40">
              <a:defRPr/>
            </a:pPr>
            <a:endParaRPr lang="zh-CN" altLang="en-US">
              <a:solidFill>
                <a:prstClr val="black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83" name="TextBox 282"/>
          <p:cNvSpPr txBox="1"/>
          <p:nvPr/>
        </p:nvSpPr>
        <p:spPr bwMode="auto">
          <a:xfrm>
            <a:off x="914603" y="4390739"/>
            <a:ext cx="598241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133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18</a:t>
            </a:r>
            <a:endParaRPr lang="zh-CN" altLang="en-US" sz="2133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84" name="TextBox 283"/>
          <p:cNvSpPr txBox="1"/>
          <p:nvPr/>
        </p:nvSpPr>
        <p:spPr bwMode="auto">
          <a:xfrm>
            <a:off x="825458" y="5282188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EBAC07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zh-CN" altLang="en-US" sz="1867" dirty="0">
                <a:solidFill>
                  <a:schemeClr val="accent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标题</a:t>
            </a:r>
          </a:p>
        </p:txBody>
      </p:sp>
      <p:sp>
        <p:nvSpPr>
          <p:cNvPr id="286" name="TextBox 285"/>
          <p:cNvSpPr txBox="1"/>
          <p:nvPr/>
        </p:nvSpPr>
        <p:spPr bwMode="auto">
          <a:xfrm>
            <a:off x="1851134" y="5282188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F83003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zh-CN" altLang="en-US" sz="1867" dirty="0">
                <a:solidFill>
                  <a:schemeClr val="accent5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标题</a:t>
            </a:r>
          </a:p>
        </p:txBody>
      </p:sp>
      <p:sp>
        <p:nvSpPr>
          <p:cNvPr id="287" name="TextBox 286"/>
          <p:cNvSpPr txBox="1"/>
          <p:nvPr/>
        </p:nvSpPr>
        <p:spPr bwMode="auto">
          <a:xfrm>
            <a:off x="2890734" y="5282188"/>
            <a:ext cx="764953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67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标题</a:t>
            </a:r>
          </a:p>
        </p:txBody>
      </p:sp>
      <p:sp>
        <p:nvSpPr>
          <p:cNvPr id="288" name="TextBox 287"/>
          <p:cNvSpPr txBox="1"/>
          <p:nvPr/>
        </p:nvSpPr>
        <p:spPr bwMode="auto">
          <a:xfrm>
            <a:off x="4057306" y="5282188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8BC925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zh-CN" altLang="en-US" sz="1867" dirty="0">
                <a:solidFill>
                  <a:schemeClr val="accent3">
                    <a:lumMod val="10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标题</a:t>
            </a:r>
          </a:p>
        </p:txBody>
      </p:sp>
      <p:sp>
        <p:nvSpPr>
          <p:cNvPr id="289" name="TextBox 288"/>
          <p:cNvSpPr txBox="1"/>
          <p:nvPr/>
        </p:nvSpPr>
        <p:spPr bwMode="auto">
          <a:xfrm>
            <a:off x="5199097" y="5282188"/>
            <a:ext cx="739305" cy="37965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1400" spc="300">
                <a:solidFill>
                  <a:srgbClr val="284848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defTabSz="1219140">
              <a:defRPr/>
            </a:pPr>
            <a:r>
              <a:rPr lang="zh-CN" altLang="en-US" sz="1867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标题</a:t>
            </a:r>
          </a:p>
        </p:txBody>
      </p:sp>
      <p:sp>
        <p:nvSpPr>
          <p:cNvPr id="290" name="TextBox 289"/>
          <p:cNvSpPr txBox="1"/>
          <p:nvPr/>
        </p:nvSpPr>
        <p:spPr bwMode="auto">
          <a:xfrm>
            <a:off x="1959634" y="3813043"/>
            <a:ext cx="598241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133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38</a:t>
            </a:r>
            <a:endParaRPr lang="zh-CN" altLang="en-US" sz="2133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91" name="TextBox 290"/>
          <p:cNvSpPr txBox="1"/>
          <p:nvPr/>
        </p:nvSpPr>
        <p:spPr bwMode="auto">
          <a:xfrm>
            <a:off x="3043367" y="2756925"/>
            <a:ext cx="598241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133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97</a:t>
            </a:r>
            <a:endParaRPr lang="zh-CN" altLang="en-US" sz="2133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92" name="TextBox 291"/>
          <p:cNvSpPr txBox="1"/>
          <p:nvPr/>
        </p:nvSpPr>
        <p:spPr bwMode="auto">
          <a:xfrm>
            <a:off x="4165805" y="1796819"/>
            <a:ext cx="805029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133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125</a:t>
            </a:r>
            <a:endParaRPr lang="zh-CN" altLang="en-US" sz="2133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93" name="TextBox 292"/>
          <p:cNvSpPr txBox="1"/>
          <p:nvPr/>
        </p:nvSpPr>
        <p:spPr bwMode="auto">
          <a:xfrm>
            <a:off x="5288243" y="3306663"/>
            <a:ext cx="598241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121914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133" spc="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55</a:t>
            </a:r>
            <a:endParaRPr lang="zh-CN" altLang="en-US" sz="2133" spc="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061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E33299-6EE3-4EE8-A9D2-DA4F49F4BE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36" t="62657"/>
          <a:stretch/>
        </p:blipFill>
        <p:spPr>
          <a:xfrm rot="5400000" flipV="1">
            <a:off x="-752953" y="752953"/>
            <a:ext cx="5501992" cy="399608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B845A0A-D0DC-49BA-98A4-864FA416C6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7" b="73047"/>
          <a:stretch/>
        </p:blipFill>
        <p:spPr>
          <a:xfrm>
            <a:off x="5374105" y="3429001"/>
            <a:ext cx="6817895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2F66AE7-F473-47F6-9224-A51E97875C89}"/>
              </a:ext>
            </a:extLst>
          </p:cNvPr>
          <p:cNvSpPr txBox="1"/>
          <p:nvPr/>
        </p:nvSpPr>
        <p:spPr>
          <a:xfrm>
            <a:off x="1230563" y="2115470"/>
            <a:ext cx="97308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Arial" panose="020B0604020202020204" pitchFamily="34" charset="0"/>
              </a:rPr>
              <a:t>THANK YOU</a:t>
            </a:r>
            <a:endParaRPr lang="zh-CN" altLang="en-US" sz="8000" b="1" spc="200" dirty="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4B9455C-357F-450E-A1B1-130E0C3BBCC8}"/>
              </a:ext>
            </a:extLst>
          </p:cNvPr>
          <p:cNvSpPr txBox="1"/>
          <p:nvPr/>
        </p:nvSpPr>
        <p:spPr>
          <a:xfrm>
            <a:off x="2524326" y="3438909"/>
            <a:ext cx="7143349" cy="792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I love you more than I've ever loved any woman. And I've waited longer for you than I've waited for any woman. 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E7E33DA-0C61-46E1-ABF1-BA6B4ACB9BBD}"/>
              </a:ext>
            </a:extLst>
          </p:cNvPr>
          <p:cNvGrpSpPr/>
          <p:nvPr/>
        </p:nvGrpSpPr>
        <p:grpSpPr>
          <a:xfrm>
            <a:off x="2432451" y="4512595"/>
            <a:ext cx="7327098" cy="1042534"/>
            <a:chOff x="4417" y="7030"/>
            <a:chExt cx="9695" cy="1309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A01F53E0-60B0-4C48-BC9A-22F9B863CB45}"/>
                </a:ext>
              </a:extLst>
            </p:cNvPr>
            <p:cNvSpPr/>
            <p:nvPr/>
          </p:nvSpPr>
          <p:spPr>
            <a:xfrm>
              <a:off x="4417" y="7145"/>
              <a:ext cx="350" cy="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547D135-DB28-4ECE-81D3-6AA61503D4D3}"/>
                </a:ext>
              </a:extLst>
            </p:cNvPr>
            <p:cNvSpPr txBox="1"/>
            <p:nvPr/>
          </p:nvSpPr>
          <p:spPr>
            <a:xfrm>
              <a:off x="4872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E566475-B6CA-4367-B268-020527065AC6}"/>
                </a:ext>
              </a:extLst>
            </p:cNvPr>
            <p:cNvSpPr/>
            <p:nvPr/>
          </p:nvSpPr>
          <p:spPr>
            <a:xfrm>
              <a:off x="7806" y="7145"/>
              <a:ext cx="350" cy="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946A77-7F1D-4E48-8369-118FCA7CC274}"/>
                </a:ext>
              </a:extLst>
            </p:cNvPr>
            <p:cNvSpPr txBox="1"/>
            <p:nvPr/>
          </p:nvSpPr>
          <p:spPr>
            <a:xfrm>
              <a:off x="8261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6E33F6FB-55D7-4E7F-A6A3-FEE215A09766}"/>
                </a:ext>
              </a:extLst>
            </p:cNvPr>
            <p:cNvSpPr/>
            <p:nvPr/>
          </p:nvSpPr>
          <p:spPr>
            <a:xfrm>
              <a:off x="11353" y="7145"/>
              <a:ext cx="350" cy="3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C4C51A1F-1206-44FE-B2C1-D91FE2D66267}"/>
                </a:ext>
              </a:extLst>
            </p:cNvPr>
            <p:cNvSpPr txBox="1"/>
            <p:nvPr/>
          </p:nvSpPr>
          <p:spPr>
            <a:xfrm>
              <a:off x="11808" y="7030"/>
              <a:ext cx="2304" cy="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40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FREEDOM</a:t>
              </a:r>
            </a:p>
          </p:txBody>
        </p:sp>
      </p:grpSp>
      <p:sp>
        <p:nvSpPr>
          <p:cNvPr id="16" name="圆角矩形 11">
            <a:extLst>
              <a:ext uri="{FF2B5EF4-FFF2-40B4-BE49-F238E27FC236}">
                <a16:creationId xmlns:a16="http://schemas.microsoft.com/office/drawing/2014/main" id="{09FC4EF5-FBDE-4079-812E-57622121F9E6}"/>
              </a:ext>
            </a:extLst>
          </p:cNvPr>
          <p:cNvSpPr/>
          <p:nvPr/>
        </p:nvSpPr>
        <p:spPr>
          <a:xfrm>
            <a:off x="5225364" y="5255432"/>
            <a:ext cx="1741272" cy="449760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pc="3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千库网</a:t>
            </a:r>
          </a:p>
        </p:txBody>
      </p:sp>
    </p:spTree>
    <p:extLst>
      <p:ext uri="{BB962C8B-B14F-4D97-AF65-F5344CB8AC3E}">
        <p14:creationId xmlns:p14="http://schemas.microsoft.com/office/powerpoint/2010/main" val="2447096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7" grpId="2"/>
      <p:bldP spid="8" grpId="0"/>
      <p:bldP spid="8" grpId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92404C6D-1701-4BF6-A098-9E9D6A2184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8" r="4619" b="71884"/>
          <a:stretch/>
        </p:blipFill>
        <p:spPr>
          <a:xfrm flipH="1" flipV="1">
            <a:off x="-1" y="-1"/>
            <a:ext cx="12192000" cy="48720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60DD35-1C5C-4300-AA8E-AE2407D37608}"/>
              </a:ext>
            </a:extLst>
          </p:cNvPr>
          <p:cNvSpPr txBox="1"/>
          <p:nvPr/>
        </p:nvSpPr>
        <p:spPr>
          <a:xfrm>
            <a:off x="4157008" y="4044771"/>
            <a:ext cx="38779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完成情况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6BAF173-5194-4298-9871-F95F10B14D3F}"/>
              </a:ext>
            </a:extLst>
          </p:cNvPr>
          <p:cNvSpPr txBox="1"/>
          <p:nvPr/>
        </p:nvSpPr>
        <p:spPr>
          <a:xfrm>
            <a:off x="3368266" y="5384094"/>
            <a:ext cx="54554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FILL IN THE TEXT OF THE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40D92C-D2D3-46E7-ACF8-8C2DCF39592A}"/>
              </a:ext>
            </a:extLst>
          </p:cNvPr>
          <p:cNvGrpSpPr/>
          <p:nvPr/>
        </p:nvGrpSpPr>
        <p:grpSpPr>
          <a:xfrm>
            <a:off x="5277853" y="2253232"/>
            <a:ext cx="1636295" cy="1394235"/>
            <a:chOff x="3375094" y="2895785"/>
            <a:chExt cx="777647" cy="662608"/>
          </a:xfrm>
        </p:grpSpPr>
        <p:sp>
          <p:nvSpPr>
            <p:cNvPr id="7" name="圆角矩形 12">
              <a:extLst>
                <a:ext uri="{FF2B5EF4-FFF2-40B4-BE49-F238E27FC236}">
                  <a16:creationId xmlns:a16="http://schemas.microsoft.com/office/drawing/2014/main" id="{4C076230-408A-4BFB-8805-D2B1DBDE1A11}"/>
                </a:ext>
              </a:extLst>
            </p:cNvPr>
            <p:cNvSpPr/>
            <p:nvPr/>
          </p:nvSpPr>
          <p:spPr>
            <a:xfrm rot="2700000">
              <a:off x="3432614" y="2895785"/>
              <a:ext cx="662608" cy="662608"/>
            </a:xfrm>
            <a:prstGeom prst="roundRect">
              <a:avLst>
                <a:gd name="adj" fmla="val 3222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4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7B14B67-670B-4EB0-B5C3-48A9B054B6CD}"/>
                </a:ext>
              </a:extLst>
            </p:cNvPr>
            <p:cNvSpPr txBox="1"/>
            <p:nvPr/>
          </p:nvSpPr>
          <p:spPr>
            <a:xfrm>
              <a:off x="3375094" y="2963802"/>
              <a:ext cx="777647" cy="526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6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01</a:t>
              </a:r>
              <a:endParaRPr kumimoji="1" lang="zh-CN" altLang="en-US" sz="6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309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7" y="1169377"/>
            <a:ext cx="9024281" cy="424624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感谢您下载千库网平台上提供的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作品，为了您和千库网以及原创作者的利益，请勿复制、传播、销售，否则将承担法律责任！千库网将对作品进行维权，按照传播下载次数进行十倍的索取赔偿！</a:t>
            </a:r>
            <a:endParaRPr lang="en-US" altLang="zh-CN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1.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在千库网出售的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模板是免版税类（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RF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：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Royalty-Free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）正版受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《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中国人民共和国著作法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》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和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《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世界版权公约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》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的保护，作品的所有权、版权和著作权归千库网所有，您下载的是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2.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不得将千库网的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模板、</a:t>
            </a:r>
            <a:r>
              <a:rPr lang="en-US" altLang="zh-CN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PPT</a:t>
            </a:r>
            <a:r>
              <a:rPr lang="zh-CN" altLang="en-US" sz="1600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en-US" altLang="zh-CN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957" y="5416693"/>
            <a:ext cx="7297081" cy="4603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lIns="91440" tIns="45720" rIns="91440" bIns="45720" rtlCol="0">
            <a:spAutoFit/>
          </a:bodyPr>
          <a:lstStyle/>
          <a:p>
            <a:pPr algn="just"/>
            <a:r>
              <a:rPr lang="zh-CN" altLang="en-US" sz="2400" b="1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微软雅黑" panose="020B0503020204020204" pitchFamily="34" charset="-122"/>
              </a:rPr>
              <a:t>更多精品</a:t>
            </a:r>
            <a:r>
              <a:rPr lang="en-US" altLang="zh-CN" sz="2400" b="1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微软雅黑" panose="020B0503020204020204" pitchFamily="34" charset="-122"/>
              </a:rPr>
              <a:t>PPT</a:t>
            </a:r>
            <a:r>
              <a:rPr lang="zh-CN" altLang="en-US" sz="2400" b="1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微软雅黑" panose="020B0503020204020204" pitchFamily="34" charset="-122"/>
              </a:rPr>
              <a:t>模板：</a:t>
            </a:r>
            <a:r>
              <a:rPr lang="en-US" altLang="zh-CN" sz="2400" b="1" dirty="0">
                <a:solidFill>
                  <a:srgbClr val="0083E6"/>
                </a:solidFill>
                <a:latin typeface="字魂36号-正文宋楷" panose="02000000000000000000" pitchFamily="2" charset="-122"/>
                <a:ea typeface="字魂36号-正文宋楷" panose="02000000000000000000" pitchFamily="2" charset="-122"/>
                <a:cs typeface="微软雅黑" panose="020B0503020204020204" pitchFamily="34" charset="-122"/>
              </a:rPr>
              <a:t>http://588ku.com/ppt/</a:t>
            </a:r>
            <a:endParaRPr lang="zh-CN" altLang="en-US" sz="2400" b="1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613667279"/>
              </p:ext>
            </p:extLst>
          </p:nvPr>
        </p:nvGraphicFramePr>
        <p:xfrm>
          <a:off x="2201811" y="2192965"/>
          <a:ext cx="7788383" cy="25292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12"/>
          <p:cNvSpPr/>
          <p:nvPr/>
        </p:nvSpPr>
        <p:spPr>
          <a:xfrm>
            <a:off x="7151849" y="5541235"/>
            <a:ext cx="4923931" cy="691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864">
              <a:lnSpc>
                <a:spcPct val="110000"/>
              </a:lnSpc>
            </a:pP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51849" y="5073093"/>
            <a:ext cx="4923931" cy="48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553" b="1" dirty="0">
                <a:solidFill>
                  <a:srgbClr val="4C606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2553" b="1" dirty="0">
              <a:solidFill>
                <a:srgbClr val="4C606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6233261" y="5055749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92" y="5286451"/>
            <a:ext cx="304800" cy="304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327824" y="5541235"/>
            <a:ext cx="4923931" cy="691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864">
              <a:lnSpc>
                <a:spcPct val="110000"/>
              </a:lnSpc>
            </a:pP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200" spc="133" dirty="0" err="1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200" spc="133" dirty="0">
                <a:solidFill>
                  <a:srgbClr val="44546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27824" y="5073092"/>
            <a:ext cx="49239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4C606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402496" y="5073091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67" y="5286451"/>
            <a:ext cx="304800" cy="304800"/>
          </a:xfrm>
          <a:prstGeom prst="rect">
            <a:avLst/>
          </a:prstGeom>
        </p:spPr>
      </p:pic>
      <p:sp>
        <p:nvSpPr>
          <p:cNvPr id="49" name="TextBox 29">
            <a:extLst>
              <a:ext uri="{FF2B5EF4-FFF2-40B4-BE49-F238E27FC236}">
                <a16:creationId xmlns:a16="http://schemas.microsoft.com/office/drawing/2014/main" id="{26BF57AA-F2BF-41BC-8AAB-E2BE48A46E22}"/>
              </a:ext>
            </a:extLst>
          </p:cNvPr>
          <p:cNvSpPr txBox="1"/>
          <p:nvPr/>
        </p:nvSpPr>
        <p:spPr>
          <a:xfrm>
            <a:off x="807756" y="856269"/>
            <a:ext cx="10576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864"/>
            <a:r>
              <a:rPr lang="zh-CN" altLang="en-US" sz="3200" b="1" dirty="0">
                <a:solidFill>
                  <a:srgbClr val="595959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点击此处添加标题</a:t>
            </a:r>
            <a:endParaRPr lang="en-US" altLang="zh-CN" sz="3200" b="1" dirty="0">
              <a:solidFill>
                <a:srgbClr val="595959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6610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P spid="1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9">
            <a:extLst>
              <a:ext uri="{FF2B5EF4-FFF2-40B4-BE49-F238E27FC236}">
                <a16:creationId xmlns:a16="http://schemas.microsoft.com/office/drawing/2014/main" id="{BF2B9467-E419-C345-93D6-C522AEF3DEAB}"/>
              </a:ext>
            </a:extLst>
          </p:cNvPr>
          <p:cNvSpPr>
            <a:spLocks/>
          </p:cNvSpPr>
          <p:nvPr/>
        </p:nvSpPr>
        <p:spPr bwMode="auto">
          <a:xfrm>
            <a:off x="3401065" y="4972109"/>
            <a:ext cx="1900586" cy="976361"/>
          </a:xfrm>
          <a:custGeom>
            <a:avLst/>
            <a:gdLst>
              <a:gd name="T0" fmla="*/ 129 w 209"/>
              <a:gd name="T1" fmla="*/ 3 h 106"/>
              <a:gd name="T2" fmla="*/ 105 w 209"/>
              <a:gd name="T3" fmla="*/ 0 h 106"/>
              <a:gd name="T4" fmla="*/ 0 w 209"/>
              <a:gd name="T5" fmla="*/ 105 h 106"/>
              <a:gd name="T6" fmla="*/ 1 w 209"/>
              <a:gd name="T7" fmla="*/ 106 h 106"/>
              <a:gd name="T8" fmla="*/ 88 w 209"/>
              <a:gd name="T9" fmla="*/ 106 h 106"/>
              <a:gd name="T10" fmla="*/ 209 w 209"/>
              <a:gd name="T11" fmla="*/ 106 h 106"/>
              <a:gd name="T12" fmla="*/ 209 w 209"/>
              <a:gd name="T13" fmla="*/ 105 h 106"/>
              <a:gd name="T14" fmla="*/ 129 w 209"/>
              <a:gd name="T15" fmla="*/ 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9" h="106">
                <a:moveTo>
                  <a:pt x="129" y="3"/>
                </a:moveTo>
                <a:cubicBezTo>
                  <a:pt x="121" y="1"/>
                  <a:pt x="113" y="0"/>
                  <a:pt x="105" y="0"/>
                </a:cubicBezTo>
                <a:cubicBezTo>
                  <a:pt x="47" y="0"/>
                  <a:pt x="0" y="47"/>
                  <a:pt x="0" y="105"/>
                </a:cubicBezTo>
                <a:cubicBezTo>
                  <a:pt x="0" y="105"/>
                  <a:pt x="1" y="105"/>
                  <a:pt x="1" y="106"/>
                </a:cubicBezTo>
                <a:cubicBezTo>
                  <a:pt x="88" y="106"/>
                  <a:pt x="88" y="106"/>
                  <a:pt x="88" y="106"/>
                </a:cubicBezTo>
                <a:cubicBezTo>
                  <a:pt x="209" y="106"/>
                  <a:pt x="209" y="106"/>
                  <a:pt x="209" y="106"/>
                </a:cubicBezTo>
                <a:cubicBezTo>
                  <a:pt x="209" y="105"/>
                  <a:pt x="209" y="105"/>
                  <a:pt x="209" y="105"/>
                </a:cubicBezTo>
                <a:cubicBezTo>
                  <a:pt x="209" y="55"/>
                  <a:pt x="175" y="14"/>
                  <a:pt x="129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2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4" name="Freeform 8">
            <a:extLst>
              <a:ext uri="{FF2B5EF4-FFF2-40B4-BE49-F238E27FC236}">
                <a16:creationId xmlns:a16="http://schemas.microsoft.com/office/drawing/2014/main" id="{7E9B246C-FB9B-EA40-BF6C-2595A9A3DB69}"/>
              </a:ext>
            </a:extLst>
          </p:cNvPr>
          <p:cNvSpPr>
            <a:spLocks/>
          </p:cNvSpPr>
          <p:nvPr/>
        </p:nvSpPr>
        <p:spPr bwMode="auto">
          <a:xfrm>
            <a:off x="4202060" y="4604789"/>
            <a:ext cx="2635226" cy="1343682"/>
          </a:xfrm>
          <a:custGeom>
            <a:avLst/>
            <a:gdLst>
              <a:gd name="T0" fmla="*/ 253 w 290"/>
              <a:gd name="T1" fmla="*/ 48 h 146"/>
              <a:gd name="T2" fmla="*/ 145 w 290"/>
              <a:gd name="T3" fmla="*/ 0 h 146"/>
              <a:gd name="T4" fmla="*/ 41 w 290"/>
              <a:gd name="T5" fmla="*/ 43 h 146"/>
              <a:gd name="T6" fmla="*/ 0 w 290"/>
              <a:gd name="T7" fmla="*/ 145 h 146"/>
              <a:gd name="T8" fmla="*/ 0 w 290"/>
              <a:gd name="T9" fmla="*/ 146 h 146"/>
              <a:gd name="T10" fmla="*/ 121 w 290"/>
              <a:gd name="T11" fmla="*/ 146 h 146"/>
              <a:gd name="T12" fmla="*/ 194 w 290"/>
              <a:gd name="T13" fmla="*/ 146 h 146"/>
              <a:gd name="T14" fmla="*/ 290 w 290"/>
              <a:gd name="T15" fmla="*/ 146 h 146"/>
              <a:gd name="T16" fmla="*/ 290 w 290"/>
              <a:gd name="T17" fmla="*/ 145 h 146"/>
              <a:gd name="T18" fmla="*/ 253 w 290"/>
              <a:gd name="T19" fmla="*/ 48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90" h="146">
                <a:moveTo>
                  <a:pt x="253" y="48"/>
                </a:moveTo>
                <a:cubicBezTo>
                  <a:pt x="227" y="18"/>
                  <a:pt x="188" y="0"/>
                  <a:pt x="145" y="0"/>
                </a:cubicBezTo>
                <a:cubicBezTo>
                  <a:pt x="104" y="0"/>
                  <a:pt x="67" y="16"/>
                  <a:pt x="41" y="43"/>
                </a:cubicBezTo>
                <a:cubicBezTo>
                  <a:pt x="15" y="69"/>
                  <a:pt x="0" y="105"/>
                  <a:pt x="0" y="145"/>
                </a:cubicBezTo>
                <a:cubicBezTo>
                  <a:pt x="0" y="145"/>
                  <a:pt x="0" y="145"/>
                  <a:pt x="0" y="146"/>
                </a:cubicBezTo>
                <a:cubicBezTo>
                  <a:pt x="121" y="146"/>
                  <a:pt x="121" y="146"/>
                  <a:pt x="121" y="146"/>
                </a:cubicBezTo>
                <a:cubicBezTo>
                  <a:pt x="194" y="146"/>
                  <a:pt x="194" y="146"/>
                  <a:pt x="194" y="146"/>
                </a:cubicBezTo>
                <a:cubicBezTo>
                  <a:pt x="290" y="146"/>
                  <a:pt x="290" y="146"/>
                  <a:pt x="290" y="146"/>
                </a:cubicBezTo>
                <a:cubicBezTo>
                  <a:pt x="290" y="145"/>
                  <a:pt x="290" y="145"/>
                  <a:pt x="290" y="145"/>
                </a:cubicBezTo>
                <a:cubicBezTo>
                  <a:pt x="290" y="108"/>
                  <a:pt x="276" y="74"/>
                  <a:pt x="253" y="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54000" dist="50800" dir="5400000" algn="ctr" rotWithShape="0">
              <a:srgbClr val="000000">
                <a:alpha val="2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5" name="Freeform 6">
            <a:extLst>
              <a:ext uri="{FF2B5EF4-FFF2-40B4-BE49-F238E27FC236}">
                <a16:creationId xmlns:a16="http://schemas.microsoft.com/office/drawing/2014/main" id="{FF9A07CD-2DAA-7F44-B712-161029D5E357}"/>
              </a:ext>
            </a:extLst>
          </p:cNvPr>
          <p:cNvSpPr>
            <a:spLocks/>
          </p:cNvSpPr>
          <p:nvPr/>
        </p:nvSpPr>
        <p:spPr bwMode="auto">
          <a:xfrm>
            <a:off x="6263325" y="4512366"/>
            <a:ext cx="2801113" cy="1436103"/>
          </a:xfrm>
          <a:custGeom>
            <a:avLst/>
            <a:gdLst>
              <a:gd name="T0" fmla="*/ 155 w 308"/>
              <a:gd name="T1" fmla="*/ 0 h 156"/>
              <a:gd name="T2" fmla="*/ 59 w 308"/>
              <a:gd name="T3" fmla="*/ 33 h 156"/>
              <a:gd name="T4" fmla="*/ 0 w 308"/>
              <a:gd name="T5" fmla="*/ 155 h 156"/>
              <a:gd name="T6" fmla="*/ 0 w 308"/>
              <a:gd name="T7" fmla="*/ 156 h 156"/>
              <a:gd name="T8" fmla="*/ 148 w 308"/>
              <a:gd name="T9" fmla="*/ 156 h 156"/>
              <a:gd name="T10" fmla="*/ 308 w 308"/>
              <a:gd name="T11" fmla="*/ 156 h 156"/>
              <a:gd name="T12" fmla="*/ 308 w 308"/>
              <a:gd name="T13" fmla="*/ 131 h 156"/>
              <a:gd name="T14" fmla="*/ 155 w 308"/>
              <a:gd name="T15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8" h="156">
                <a:moveTo>
                  <a:pt x="155" y="0"/>
                </a:moveTo>
                <a:cubicBezTo>
                  <a:pt x="119" y="0"/>
                  <a:pt x="85" y="13"/>
                  <a:pt x="59" y="33"/>
                </a:cubicBezTo>
                <a:cubicBezTo>
                  <a:pt x="23" y="62"/>
                  <a:pt x="0" y="106"/>
                  <a:pt x="0" y="155"/>
                </a:cubicBezTo>
                <a:cubicBezTo>
                  <a:pt x="0" y="155"/>
                  <a:pt x="0" y="155"/>
                  <a:pt x="0" y="156"/>
                </a:cubicBezTo>
                <a:cubicBezTo>
                  <a:pt x="148" y="156"/>
                  <a:pt x="148" y="156"/>
                  <a:pt x="148" y="156"/>
                </a:cubicBezTo>
                <a:cubicBezTo>
                  <a:pt x="308" y="156"/>
                  <a:pt x="308" y="156"/>
                  <a:pt x="308" y="156"/>
                </a:cubicBezTo>
                <a:cubicBezTo>
                  <a:pt x="308" y="131"/>
                  <a:pt x="308" y="131"/>
                  <a:pt x="308" y="131"/>
                </a:cubicBezTo>
                <a:cubicBezTo>
                  <a:pt x="297" y="57"/>
                  <a:pt x="232" y="0"/>
                  <a:pt x="1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54000" dist="50800" dir="5400000" algn="ctr" rotWithShape="0">
              <a:srgbClr val="000000">
                <a:alpha val="2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6" name="Rectangle 7">
            <a:extLst>
              <a:ext uri="{FF2B5EF4-FFF2-40B4-BE49-F238E27FC236}">
                <a16:creationId xmlns:a16="http://schemas.microsoft.com/office/drawing/2014/main" id="{686E697E-5BB9-8D43-A526-059902E42742}"/>
              </a:ext>
            </a:extLst>
          </p:cNvPr>
          <p:cNvSpPr/>
          <p:nvPr/>
        </p:nvSpPr>
        <p:spPr>
          <a:xfrm>
            <a:off x="3127562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01</a:t>
            </a:r>
          </a:p>
        </p:txBody>
      </p:sp>
      <p:sp>
        <p:nvSpPr>
          <p:cNvPr id="37" name="Rectangle 8">
            <a:extLst>
              <a:ext uri="{FF2B5EF4-FFF2-40B4-BE49-F238E27FC236}">
                <a16:creationId xmlns:a16="http://schemas.microsoft.com/office/drawing/2014/main" id="{2160489B-FAC7-5B46-BB05-50BCE24847BD}"/>
              </a:ext>
            </a:extLst>
          </p:cNvPr>
          <p:cNvSpPr/>
          <p:nvPr/>
        </p:nvSpPr>
        <p:spPr>
          <a:xfrm>
            <a:off x="3882810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02</a:t>
            </a:r>
          </a:p>
        </p:txBody>
      </p:sp>
      <p:sp>
        <p:nvSpPr>
          <p:cNvPr id="38" name="Freeform 5">
            <a:extLst>
              <a:ext uri="{FF2B5EF4-FFF2-40B4-BE49-F238E27FC236}">
                <a16:creationId xmlns:a16="http://schemas.microsoft.com/office/drawing/2014/main" id="{7D89FB39-F038-FD4C-8F5A-675AA0C17130}"/>
              </a:ext>
            </a:extLst>
          </p:cNvPr>
          <p:cNvSpPr>
            <a:spLocks/>
          </p:cNvSpPr>
          <p:nvPr/>
        </p:nvSpPr>
        <p:spPr bwMode="auto">
          <a:xfrm>
            <a:off x="5393307" y="4946042"/>
            <a:ext cx="1955092" cy="1002429"/>
          </a:xfrm>
          <a:custGeom>
            <a:avLst/>
            <a:gdLst>
              <a:gd name="T0" fmla="*/ 165 w 215"/>
              <a:gd name="T1" fmla="*/ 17 h 109"/>
              <a:gd name="T2" fmla="*/ 108 w 215"/>
              <a:gd name="T3" fmla="*/ 0 h 109"/>
              <a:gd name="T4" fmla="*/ 60 w 215"/>
              <a:gd name="T5" fmla="*/ 11 h 109"/>
              <a:gd name="T6" fmla="*/ 0 w 215"/>
              <a:gd name="T7" fmla="*/ 108 h 109"/>
              <a:gd name="T8" fmla="*/ 1 w 215"/>
              <a:gd name="T9" fmla="*/ 109 h 109"/>
              <a:gd name="T10" fmla="*/ 97 w 215"/>
              <a:gd name="T11" fmla="*/ 109 h 109"/>
              <a:gd name="T12" fmla="*/ 126 w 215"/>
              <a:gd name="T13" fmla="*/ 109 h 109"/>
              <a:gd name="T14" fmla="*/ 215 w 215"/>
              <a:gd name="T15" fmla="*/ 109 h 109"/>
              <a:gd name="T16" fmla="*/ 215 w 215"/>
              <a:gd name="T17" fmla="*/ 108 h 109"/>
              <a:gd name="T18" fmla="*/ 165 w 215"/>
              <a:gd name="T19" fmla="*/ 17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5" h="109">
                <a:moveTo>
                  <a:pt x="165" y="17"/>
                </a:moveTo>
                <a:cubicBezTo>
                  <a:pt x="148" y="6"/>
                  <a:pt x="129" y="0"/>
                  <a:pt x="108" y="0"/>
                </a:cubicBezTo>
                <a:cubicBezTo>
                  <a:pt x="91" y="0"/>
                  <a:pt x="75" y="4"/>
                  <a:pt x="60" y="11"/>
                </a:cubicBezTo>
                <a:cubicBezTo>
                  <a:pt x="25" y="29"/>
                  <a:pt x="0" y="65"/>
                  <a:pt x="0" y="108"/>
                </a:cubicBezTo>
                <a:cubicBezTo>
                  <a:pt x="0" y="108"/>
                  <a:pt x="1" y="108"/>
                  <a:pt x="1" y="109"/>
                </a:cubicBezTo>
                <a:cubicBezTo>
                  <a:pt x="97" y="109"/>
                  <a:pt x="97" y="109"/>
                  <a:pt x="97" y="109"/>
                </a:cubicBezTo>
                <a:cubicBezTo>
                  <a:pt x="126" y="109"/>
                  <a:pt x="126" y="109"/>
                  <a:pt x="126" y="109"/>
                </a:cubicBezTo>
                <a:cubicBezTo>
                  <a:pt x="215" y="109"/>
                  <a:pt x="215" y="109"/>
                  <a:pt x="215" y="109"/>
                </a:cubicBezTo>
                <a:cubicBezTo>
                  <a:pt x="215" y="108"/>
                  <a:pt x="215" y="108"/>
                  <a:pt x="215" y="108"/>
                </a:cubicBezTo>
                <a:cubicBezTo>
                  <a:pt x="215" y="69"/>
                  <a:pt x="195" y="36"/>
                  <a:pt x="165" y="17"/>
                </a:cubicBez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  <a:effectLst>
            <a:outerShdw blurRad="254000" dist="50800" dir="5400000" algn="ctr" rotWithShape="0">
              <a:srgbClr val="000000">
                <a:alpha val="2300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sp>
        <p:nvSpPr>
          <p:cNvPr id="39" name="Rectangle 9">
            <a:extLst>
              <a:ext uri="{FF2B5EF4-FFF2-40B4-BE49-F238E27FC236}">
                <a16:creationId xmlns:a16="http://schemas.microsoft.com/office/drawing/2014/main" id="{C260593B-ADFC-DE4F-9E98-E6FE2EE25942}"/>
              </a:ext>
            </a:extLst>
          </p:cNvPr>
          <p:cNvSpPr/>
          <p:nvPr/>
        </p:nvSpPr>
        <p:spPr>
          <a:xfrm>
            <a:off x="4638059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03</a:t>
            </a:r>
          </a:p>
        </p:txBody>
      </p:sp>
      <p:sp>
        <p:nvSpPr>
          <p:cNvPr id="40" name="Rectangle 10">
            <a:extLst>
              <a:ext uri="{FF2B5EF4-FFF2-40B4-BE49-F238E27FC236}">
                <a16:creationId xmlns:a16="http://schemas.microsoft.com/office/drawing/2014/main" id="{1C762ACF-4F0B-1446-A156-2E616C0A9592}"/>
              </a:ext>
            </a:extLst>
          </p:cNvPr>
          <p:cNvSpPr/>
          <p:nvPr/>
        </p:nvSpPr>
        <p:spPr>
          <a:xfrm>
            <a:off x="5393307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04</a:t>
            </a:r>
          </a:p>
        </p:txBody>
      </p:sp>
      <p:sp>
        <p:nvSpPr>
          <p:cNvPr id="41" name="Rectangle 11">
            <a:extLst>
              <a:ext uri="{FF2B5EF4-FFF2-40B4-BE49-F238E27FC236}">
                <a16:creationId xmlns:a16="http://schemas.microsoft.com/office/drawing/2014/main" id="{A9D76C8A-48C9-F345-9A2D-1444BCAB0442}"/>
              </a:ext>
            </a:extLst>
          </p:cNvPr>
          <p:cNvSpPr/>
          <p:nvPr/>
        </p:nvSpPr>
        <p:spPr>
          <a:xfrm>
            <a:off x="6148556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05</a:t>
            </a:r>
          </a:p>
        </p:txBody>
      </p:sp>
      <p:sp>
        <p:nvSpPr>
          <p:cNvPr id="42" name="Rectangle 12">
            <a:extLst>
              <a:ext uri="{FF2B5EF4-FFF2-40B4-BE49-F238E27FC236}">
                <a16:creationId xmlns:a16="http://schemas.microsoft.com/office/drawing/2014/main" id="{374F667D-CC8B-534C-8E06-A51AEFA21239}"/>
              </a:ext>
            </a:extLst>
          </p:cNvPr>
          <p:cNvSpPr/>
          <p:nvPr/>
        </p:nvSpPr>
        <p:spPr>
          <a:xfrm>
            <a:off x="6903804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06</a:t>
            </a:r>
          </a:p>
        </p:txBody>
      </p:sp>
      <p:sp>
        <p:nvSpPr>
          <p:cNvPr id="43" name="Rectangle 13">
            <a:extLst>
              <a:ext uri="{FF2B5EF4-FFF2-40B4-BE49-F238E27FC236}">
                <a16:creationId xmlns:a16="http://schemas.microsoft.com/office/drawing/2014/main" id="{4C066568-1E36-3142-8A5B-6C805CE3B064}"/>
              </a:ext>
            </a:extLst>
          </p:cNvPr>
          <p:cNvSpPr/>
          <p:nvPr/>
        </p:nvSpPr>
        <p:spPr>
          <a:xfrm>
            <a:off x="7659052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07</a:t>
            </a:r>
          </a:p>
        </p:txBody>
      </p:sp>
      <p:sp>
        <p:nvSpPr>
          <p:cNvPr id="44" name="Rectangle 14">
            <a:extLst>
              <a:ext uri="{FF2B5EF4-FFF2-40B4-BE49-F238E27FC236}">
                <a16:creationId xmlns:a16="http://schemas.microsoft.com/office/drawing/2014/main" id="{B98C94A4-BE24-9F4C-9BB2-BD60CC3C0F8D}"/>
              </a:ext>
            </a:extLst>
          </p:cNvPr>
          <p:cNvSpPr/>
          <p:nvPr/>
        </p:nvSpPr>
        <p:spPr>
          <a:xfrm>
            <a:off x="8414301" y="6076924"/>
            <a:ext cx="638499" cy="320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1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Open Sans" panose="020B0606030504020204" pitchFamily="34" charset="0"/>
                <a:sym typeface="思源黑体 CN Medium" panose="020B0600000000000000" pitchFamily="34" charset="-122"/>
              </a:rPr>
              <a:t>08</a:t>
            </a:r>
          </a:p>
        </p:txBody>
      </p:sp>
      <p:sp>
        <p:nvSpPr>
          <p:cNvPr id="46" name="TextBox 19">
            <a:extLst>
              <a:ext uri="{FF2B5EF4-FFF2-40B4-BE49-F238E27FC236}">
                <a16:creationId xmlns:a16="http://schemas.microsoft.com/office/drawing/2014/main" id="{96FD3FFA-06A9-1444-A949-00C8C40F9C5A}"/>
              </a:ext>
            </a:extLst>
          </p:cNvPr>
          <p:cNvSpPr txBox="1"/>
          <p:nvPr/>
        </p:nvSpPr>
        <p:spPr>
          <a:xfrm>
            <a:off x="1195697" y="3104153"/>
            <a:ext cx="1768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Descriptions</a:t>
            </a:r>
          </a:p>
        </p:txBody>
      </p:sp>
      <p:sp>
        <p:nvSpPr>
          <p:cNvPr id="48" name="TextBox 21">
            <a:extLst>
              <a:ext uri="{FF2B5EF4-FFF2-40B4-BE49-F238E27FC236}">
                <a16:creationId xmlns:a16="http://schemas.microsoft.com/office/drawing/2014/main" id="{489B44C0-7F48-8840-BF78-6A0AAEA81072}"/>
              </a:ext>
            </a:extLst>
          </p:cNvPr>
          <p:cNvSpPr txBox="1"/>
          <p:nvPr/>
        </p:nvSpPr>
        <p:spPr>
          <a:xfrm>
            <a:off x="3873075" y="2171419"/>
            <a:ext cx="1768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Descriptions</a:t>
            </a:r>
          </a:p>
        </p:txBody>
      </p:sp>
      <p:sp>
        <p:nvSpPr>
          <p:cNvPr id="50" name="TextBox 23">
            <a:extLst>
              <a:ext uri="{FF2B5EF4-FFF2-40B4-BE49-F238E27FC236}">
                <a16:creationId xmlns:a16="http://schemas.microsoft.com/office/drawing/2014/main" id="{23F0C419-C993-9141-8F6C-F102491C6B0A}"/>
              </a:ext>
            </a:extLst>
          </p:cNvPr>
          <p:cNvSpPr txBox="1"/>
          <p:nvPr/>
        </p:nvSpPr>
        <p:spPr>
          <a:xfrm>
            <a:off x="6550453" y="2171419"/>
            <a:ext cx="1768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Descriptions</a:t>
            </a:r>
          </a:p>
        </p:txBody>
      </p:sp>
      <p:sp>
        <p:nvSpPr>
          <p:cNvPr id="52" name="TextBox 25">
            <a:extLst>
              <a:ext uri="{FF2B5EF4-FFF2-40B4-BE49-F238E27FC236}">
                <a16:creationId xmlns:a16="http://schemas.microsoft.com/office/drawing/2014/main" id="{95987C7E-E3BD-A843-AC69-1C41D2FF71D9}"/>
              </a:ext>
            </a:extLst>
          </p:cNvPr>
          <p:cNvSpPr txBox="1"/>
          <p:nvPr/>
        </p:nvSpPr>
        <p:spPr>
          <a:xfrm>
            <a:off x="9227831" y="3104153"/>
            <a:ext cx="1768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Descriptions</a:t>
            </a:r>
          </a:p>
        </p:txBody>
      </p:sp>
      <p:sp>
        <p:nvSpPr>
          <p:cNvPr id="53" name="Freeform 5">
            <a:extLst>
              <a:ext uri="{FF2B5EF4-FFF2-40B4-BE49-F238E27FC236}">
                <a16:creationId xmlns:a16="http://schemas.microsoft.com/office/drawing/2014/main" id="{9EA0374C-0556-9042-8C4F-70D4CA5A1EB1}"/>
              </a:ext>
            </a:extLst>
          </p:cNvPr>
          <p:cNvSpPr>
            <a:spLocks noEditPoints="1"/>
          </p:cNvSpPr>
          <p:nvPr/>
        </p:nvSpPr>
        <p:spPr bwMode="auto">
          <a:xfrm>
            <a:off x="7136764" y="1836312"/>
            <a:ext cx="522288" cy="236538"/>
          </a:xfrm>
          <a:custGeom>
            <a:avLst/>
            <a:gdLst>
              <a:gd name="T0" fmla="*/ 372 w 571"/>
              <a:gd name="T1" fmla="*/ 259 h 259"/>
              <a:gd name="T2" fmla="*/ 561 w 571"/>
              <a:gd name="T3" fmla="*/ 259 h 259"/>
              <a:gd name="T4" fmla="*/ 570 w 571"/>
              <a:gd name="T5" fmla="*/ 254 h 259"/>
              <a:gd name="T6" fmla="*/ 569 w 571"/>
              <a:gd name="T7" fmla="*/ 244 h 259"/>
              <a:gd name="T8" fmla="*/ 417 w 571"/>
              <a:gd name="T9" fmla="*/ 49 h 259"/>
              <a:gd name="T10" fmla="*/ 409 w 571"/>
              <a:gd name="T11" fmla="*/ 45 h 259"/>
              <a:gd name="T12" fmla="*/ 402 w 571"/>
              <a:gd name="T13" fmla="*/ 49 h 259"/>
              <a:gd name="T14" fmla="*/ 373 w 571"/>
              <a:gd name="T15" fmla="*/ 86 h 259"/>
              <a:gd name="T16" fmla="*/ 309 w 571"/>
              <a:gd name="T17" fmla="*/ 47 h 259"/>
              <a:gd name="T18" fmla="*/ 253 w 571"/>
              <a:gd name="T19" fmla="*/ 75 h 259"/>
              <a:gd name="T20" fmla="*/ 199 w 571"/>
              <a:gd name="T21" fmla="*/ 4 h 259"/>
              <a:gd name="T22" fmla="*/ 191 w 571"/>
              <a:gd name="T23" fmla="*/ 0 h 259"/>
              <a:gd name="T24" fmla="*/ 184 w 571"/>
              <a:gd name="T25" fmla="*/ 4 h 259"/>
              <a:gd name="T26" fmla="*/ 3 w 571"/>
              <a:gd name="T27" fmla="*/ 244 h 259"/>
              <a:gd name="T28" fmla="*/ 2 w 571"/>
              <a:gd name="T29" fmla="*/ 254 h 259"/>
              <a:gd name="T30" fmla="*/ 11 w 571"/>
              <a:gd name="T31" fmla="*/ 259 h 259"/>
              <a:gd name="T32" fmla="*/ 258 w 571"/>
              <a:gd name="T33" fmla="*/ 259 h 259"/>
              <a:gd name="T34" fmla="*/ 372 w 571"/>
              <a:gd name="T35" fmla="*/ 259 h 259"/>
              <a:gd name="T36" fmla="*/ 191 w 571"/>
              <a:gd name="T37" fmla="*/ 26 h 259"/>
              <a:gd name="T38" fmla="*/ 353 w 571"/>
              <a:gd name="T39" fmla="*/ 240 h 259"/>
              <a:gd name="T40" fmla="*/ 277 w 571"/>
              <a:gd name="T41" fmla="*/ 240 h 259"/>
              <a:gd name="T42" fmla="*/ 30 w 571"/>
              <a:gd name="T43" fmla="*/ 240 h 259"/>
              <a:gd name="T44" fmla="*/ 191 w 571"/>
              <a:gd name="T45" fmla="*/ 26 h 259"/>
              <a:gd name="T46" fmla="*/ 359 w 571"/>
              <a:gd name="T47" fmla="*/ 103 h 259"/>
              <a:gd name="T48" fmla="*/ 316 w 571"/>
              <a:gd name="T49" fmla="*/ 159 h 259"/>
              <a:gd name="T50" fmla="*/ 265 w 571"/>
              <a:gd name="T51" fmla="*/ 91 h 259"/>
              <a:gd name="T52" fmla="*/ 309 w 571"/>
              <a:gd name="T53" fmla="*/ 66 h 259"/>
              <a:gd name="T54" fmla="*/ 359 w 571"/>
              <a:gd name="T55" fmla="*/ 103 h 259"/>
              <a:gd name="T56" fmla="*/ 377 w 571"/>
              <a:gd name="T57" fmla="*/ 240 h 259"/>
              <a:gd name="T58" fmla="*/ 328 w 571"/>
              <a:gd name="T59" fmla="*/ 175 h 259"/>
              <a:gd name="T60" fmla="*/ 409 w 571"/>
              <a:gd name="T61" fmla="*/ 70 h 259"/>
              <a:gd name="T62" fmla="*/ 541 w 571"/>
              <a:gd name="T63" fmla="*/ 240 h 259"/>
              <a:gd name="T64" fmla="*/ 377 w 571"/>
              <a:gd name="T65" fmla="*/ 24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1" h="259">
                <a:moveTo>
                  <a:pt x="372" y="259"/>
                </a:moveTo>
                <a:cubicBezTo>
                  <a:pt x="561" y="259"/>
                  <a:pt x="561" y="259"/>
                  <a:pt x="561" y="259"/>
                </a:cubicBezTo>
                <a:cubicBezTo>
                  <a:pt x="565" y="259"/>
                  <a:pt x="568" y="257"/>
                  <a:pt x="570" y="254"/>
                </a:cubicBezTo>
                <a:cubicBezTo>
                  <a:pt x="571" y="250"/>
                  <a:pt x="571" y="246"/>
                  <a:pt x="569" y="244"/>
                </a:cubicBezTo>
                <a:cubicBezTo>
                  <a:pt x="417" y="49"/>
                  <a:pt x="417" y="49"/>
                  <a:pt x="417" y="49"/>
                </a:cubicBezTo>
                <a:cubicBezTo>
                  <a:pt x="415" y="47"/>
                  <a:pt x="412" y="45"/>
                  <a:pt x="409" y="45"/>
                </a:cubicBezTo>
                <a:cubicBezTo>
                  <a:pt x="406" y="45"/>
                  <a:pt x="403" y="47"/>
                  <a:pt x="402" y="49"/>
                </a:cubicBezTo>
                <a:cubicBezTo>
                  <a:pt x="373" y="86"/>
                  <a:pt x="373" y="86"/>
                  <a:pt x="373" y="86"/>
                </a:cubicBezTo>
                <a:cubicBezTo>
                  <a:pt x="361" y="63"/>
                  <a:pt x="337" y="47"/>
                  <a:pt x="309" y="47"/>
                </a:cubicBezTo>
                <a:cubicBezTo>
                  <a:pt x="286" y="47"/>
                  <a:pt x="266" y="58"/>
                  <a:pt x="253" y="75"/>
                </a:cubicBezTo>
                <a:cubicBezTo>
                  <a:pt x="199" y="4"/>
                  <a:pt x="199" y="4"/>
                  <a:pt x="199" y="4"/>
                </a:cubicBezTo>
                <a:cubicBezTo>
                  <a:pt x="197" y="2"/>
                  <a:pt x="194" y="0"/>
                  <a:pt x="191" y="0"/>
                </a:cubicBezTo>
                <a:cubicBezTo>
                  <a:pt x="188" y="0"/>
                  <a:pt x="186" y="2"/>
                  <a:pt x="184" y="4"/>
                </a:cubicBezTo>
                <a:cubicBezTo>
                  <a:pt x="3" y="244"/>
                  <a:pt x="3" y="244"/>
                  <a:pt x="3" y="244"/>
                </a:cubicBezTo>
                <a:cubicBezTo>
                  <a:pt x="1" y="247"/>
                  <a:pt x="0" y="250"/>
                  <a:pt x="2" y="254"/>
                </a:cubicBezTo>
                <a:cubicBezTo>
                  <a:pt x="4" y="257"/>
                  <a:pt x="7" y="259"/>
                  <a:pt x="11" y="259"/>
                </a:cubicBezTo>
                <a:cubicBezTo>
                  <a:pt x="258" y="259"/>
                  <a:pt x="258" y="259"/>
                  <a:pt x="258" y="259"/>
                </a:cubicBezTo>
                <a:lnTo>
                  <a:pt x="372" y="259"/>
                </a:lnTo>
                <a:close/>
                <a:moveTo>
                  <a:pt x="191" y="26"/>
                </a:moveTo>
                <a:cubicBezTo>
                  <a:pt x="353" y="240"/>
                  <a:pt x="353" y="240"/>
                  <a:pt x="353" y="240"/>
                </a:cubicBezTo>
                <a:cubicBezTo>
                  <a:pt x="277" y="240"/>
                  <a:pt x="277" y="240"/>
                  <a:pt x="277" y="240"/>
                </a:cubicBezTo>
                <a:cubicBezTo>
                  <a:pt x="30" y="240"/>
                  <a:pt x="30" y="240"/>
                  <a:pt x="30" y="240"/>
                </a:cubicBezTo>
                <a:lnTo>
                  <a:pt x="191" y="26"/>
                </a:lnTo>
                <a:close/>
                <a:moveTo>
                  <a:pt x="359" y="103"/>
                </a:moveTo>
                <a:cubicBezTo>
                  <a:pt x="316" y="159"/>
                  <a:pt x="316" y="159"/>
                  <a:pt x="316" y="159"/>
                </a:cubicBezTo>
                <a:cubicBezTo>
                  <a:pt x="265" y="91"/>
                  <a:pt x="265" y="91"/>
                  <a:pt x="265" y="91"/>
                </a:cubicBezTo>
                <a:cubicBezTo>
                  <a:pt x="274" y="76"/>
                  <a:pt x="291" y="66"/>
                  <a:pt x="309" y="66"/>
                </a:cubicBezTo>
                <a:cubicBezTo>
                  <a:pt x="333" y="66"/>
                  <a:pt x="353" y="82"/>
                  <a:pt x="359" y="103"/>
                </a:cubicBezTo>
                <a:close/>
                <a:moveTo>
                  <a:pt x="377" y="240"/>
                </a:moveTo>
                <a:cubicBezTo>
                  <a:pt x="328" y="175"/>
                  <a:pt x="328" y="175"/>
                  <a:pt x="328" y="175"/>
                </a:cubicBezTo>
                <a:cubicBezTo>
                  <a:pt x="409" y="70"/>
                  <a:pt x="409" y="70"/>
                  <a:pt x="409" y="70"/>
                </a:cubicBezTo>
                <a:cubicBezTo>
                  <a:pt x="541" y="240"/>
                  <a:pt x="541" y="240"/>
                  <a:pt x="541" y="240"/>
                </a:cubicBezTo>
                <a:lnTo>
                  <a:pt x="377" y="240"/>
                </a:lnTo>
                <a:close/>
              </a:path>
            </a:pathLst>
          </a:custGeom>
          <a:solidFill>
            <a:schemeClr val="accent3">
              <a:lumMod val="10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sym typeface="思源黑体 CN Medium" panose="020B0600000000000000" pitchFamily="34" charset="-122"/>
            </a:endParaRPr>
          </a:p>
        </p:txBody>
      </p:sp>
      <p:grpSp>
        <p:nvGrpSpPr>
          <p:cNvPr id="54" name="Group 27">
            <a:extLst>
              <a:ext uri="{FF2B5EF4-FFF2-40B4-BE49-F238E27FC236}">
                <a16:creationId xmlns:a16="http://schemas.microsoft.com/office/drawing/2014/main" id="{275A0166-E880-0B49-B6BC-8BC9958AE931}"/>
              </a:ext>
            </a:extLst>
          </p:cNvPr>
          <p:cNvGrpSpPr/>
          <p:nvPr/>
        </p:nvGrpSpPr>
        <p:grpSpPr>
          <a:xfrm>
            <a:off x="4631688" y="1705906"/>
            <a:ext cx="227013" cy="377825"/>
            <a:chOff x="565150" y="1660525"/>
            <a:chExt cx="227013" cy="377825"/>
          </a:xfrm>
          <a:solidFill>
            <a:schemeClr val="accent2"/>
          </a:solidFill>
        </p:grpSpPr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1266F71D-BD42-604C-84F0-6BEFB59651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150" y="1660525"/>
              <a:ext cx="227013" cy="377825"/>
            </a:xfrm>
            <a:custGeom>
              <a:avLst/>
              <a:gdLst>
                <a:gd name="T0" fmla="*/ 245 w 248"/>
                <a:gd name="T1" fmla="*/ 154 h 414"/>
                <a:gd name="T2" fmla="*/ 248 w 248"/>
                <a:gd name="T3" fmla="*/ 125 h 414"/>
                <a:gd name="T4" fmla="*/ 124 w 248"/>
                <a:gd name="T5" fmla="*/ 0 h 414"/>
                <a:gd name="T6" fmla="*/ 0 w 248"/>
                <a:gd name="T7" fmla="*/ 125 h 414"/>
                <a:gd name="T8" fmla="*/ 3 w 248"/>
                <a:gd name="T9" fmla="*/ 154 h 414"/>
                <a:gd name="T10" fmla="*/ 17 w 248"/>
                <a:gd name="T11" fmla="*/ 202 h 414"/>
                <a:gd name="T12" fmla="*/ 104 w 248"/>
                <a:gd name="T13" fmla="*/ 351 h 414"/>
                <a:gd name="T14" fmla="*/ 57 w 248"/>
                <a:gd name="T15" fmla="*/ 382 h 414"/>
                <a:gd name="T16" fmla="*/ 124 w 248"/>
                <a:gd name="T17" fmla="*/ 414 h 414"/>
                <a:gd name="T18" fmla="*/ 191 w 248"/>
                <a:gd name="T19" fmla="*/ 382 h 414"/>
                <a:gd name="T20" fmla="*/ 144 w 248"/>
                <a:gd name="T21" fmla="*/ 351 h 414"/>
                <a:gd name="T22" fmla="*/ 231 w 248"/>
                <a:gd name="T23" fmla="*/ 202 h 414"/>
                <a:gd name="T24" fmla="*/ 245 w 248"/>
                <a:gd name="T25" fmla="*/ 154 h 414"/>
                <a:gd name="T26" fmla="*/ 172 w 248"/>
                <a:gd name="T27" fmla="*/ 382 h 414"/>
                <a:gd name="T28" fmla="*/ 124 w 248"/>
                <a:gd name="T29" fmla="*/ 395 h 414"/>
                <a:gd name="T30" fmla="*/ 77 w 248"/>
                <a:gd name="T31" fmla="*/ 382 h 414"/>
                <a:gd name="T32" fmla="*/ 115 w 248"/>
                <a:gd name="T33" fmla="*/ 369 h 414"/>
                <a:gd name="T34" fmla="*/ 116 w 248"/>
                <a:gd name="T35" fmla="*/ 370 h 414"/>
                <a:gd name="T36" fmla="*/ 124 w 248"/>
                <a:gd name="T37" fmla="*/ 375 h 414"/>
                <a:gd name="T38" fmla="*/ 132 w 248"/>
                <a:gd name="T39" fmla="*/ 370 h 414"/>
                <a:gd name="T40" fmla="*/ 133 w 248"/>
                <a:gd name="T41" fmla="*/ 369 h 414"/>
                <a:gd name="T42" fmla="*/ 172 w 248"/>
                <a:gd name="T43" fmla="*/ 382 h 414"/>
                <a:gd name="T44" fmla="*/ 34 w 248"/>
                <a:gd name="T45" fmla="*/ 194 h 414"/>
                <a:gd name="T46" fmla="*/ 22 w 248"/>
                <a:gd name="T47" fmla="*/ 151 h 414"/>
                <a:gd name="T48" fmla="*/ 22 w 248"/>
                <a:gd name="T49" fmla="*/ 150 h 414"/>
                <a:gd name="T50" fmla="*/ 19 w 248"/>
                <a:gd name="T51" fmla="*/ 125 h 414"/>
                <a:gd name="T52" fmla="*/ 124 w 248"/>
                <a:gd name="T53" fmla="*/ 20 h 414"/>
                <a:gd name="T54" fmla="*/ 229 w 248"/>
                <a:gd name="T55" fmla="*/ 125 h 414"/>
                <a:gd name="T56" fmla="*/ 226 w 248"/>
                <a:gd name="T57" fmla="*/ 150 h 414"/>
                <a:gd name="T58" fmla="*/ 226 w 248"/>
                <a:gd name="T59" fmla="*/ 151 h 414"/>
                <a:gd name="T60" fmla="*/ 214 w 248"/>
                <a:gd name="T61" fmla="*/ 194 h 414"/>
                <a:gd name="T62" fmla="*/ 124 w 248"/>
                <a:gd name="T63" fmla="*/ 347 h 414"/>
                <a:gd name="T64" fmla="*/ 34 w 248"/>
                <a:gd name="T65" fmla="*/ 194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8" h="414">
                  <a:moveTo>
                    <a:pt x="245" y="154"/>
                  </a:moveTo>
                  <a:cubicBezTo>
                    <a:pt x="247" y="144"/>
                    <a:pt x="248" y="134"/>
                    <a:pt x="248" y="125"/>
                  </a:cubicBezTo>
                  <a:cubicBezTo>
                    <a:pt x="248" y="56"/>
                    <a:pt x="193" y="0"/>
                    <a:pt x="124" y="0"/>
                  </a:cubicBezTo>
                  <a:cubicBezTo>
                    <a:pt x="56" y="0"/>
                    <a:pt x="0" y="56"/>
                    <a:pt x="0" y="125"/>
                  </a:cubicBezTo>
                  <a:cubicBezTo>
                    <a:pt x="0" y="134"/>
                    <a:pt x="1" y="144"/>
                    <a:pt x="3" y="154"/>
                  </a:cubicBezTo>
                  <a:cubicBezTo>
                    <a:pt x="7" y="174"/>
                    <a:pt x="11" y="190"/>
                    <a:pt x="17" y="202"/>
                  </a:cubicBezTo>
                  <a:cubicBezTo>
                    <a:pt x="29" y="228"/>
                    <a:pt x="81" y="313"/>
                    <a:pt x="104" y="351"/>
                  </a:cubicBezTo>
                  <a:cubicBezTo>
                    <a:pt x="72" y="355"/>
                    <a:pt x="57" y="369"/>
                    <a:pt x="57" y="382"/>
                  </a:cubicBezTo>
                  <a:cubicBezTo>
                    <a:pt x="57" y="397"/>
                    <a:pt x="78" y="414"/>
                    <a:pt x="124" y="414"/>
                  </a:cubicBezTo>
                  <a:cubicBezTo>
                    <a:pt x="170" y="414"/>
                    <a:pt x="191" y="397"/>
                    <a:pt x="191" y="382"/>
                  </a:cubicBezTo>
                  <a:cubicBezTo>
                    <a:pt x="191" y="369"/>
                    <a:pt x="176" y="355"/>
                    <a:pt x="144" y="351"/>
                  </a:cubicBezTo>
                  <a:cubicBezTo>
                    <a:pt x="168" y="313"/>
                    <a:pt x="219" y="228"/>
                    <a:pt x="231" y="202"/>
                  </a:cubicBezTo>
                  <a:cubicBezTo>
                    <a:pt x="237" y="190"/>
                    <a:pt x="242" y="174"/>
                    <a:pt x="245" y="154"/>
                  </a:cubicBezTo>
                  <a:close/>
                  <a:moveTo>
                    <a:pt x="172" y="382"/>
                  </a:moveTo>
                  <a:cubicBezTo>
                    <a:pt x="170" y="386"/>
                    <a:pt x="154" y="395"/>
                    <a:pt x="124" y="395"/>
                  </a:cubicBezTo>
                  <a:cubicBezTo>
                    <a:pt x="94" y="395"/>
                    <a:pt x="78" y="385"/>
                    <a:pt x="77" y="382"/>
                  </a:cubicBezTo>
                  <a:cubicBezTo>
                    <a:pt x="78" y="379"/>
                    <a:pt x="91" y="371"/>
                    <a:pt x="115" y="369"/>
                  </a:cubicBezTo>
                  <a:cubicBezTo>
                    <a:pt x="116" y="370"/>
                    <a:pt x="116" y="370"/>
                    <a:pt x="116" y="370"/>
                  </a:cubicBezTo>
                  <a:cubicBezTo>
                    <a:pt x="118" y="373"/>
                    <a:pt x="121" y="375"/>
                    <a:pt x="124" y="375"/>
                  </a:cubicBezTo>
                  <a:cubicBezTo>
                    <a:pt x="127" y="375"/>
                    <a:pt x="131" y="373"/>
                    <a:pt x="132" y="370"/>
                  </a:cubicBezTo>
                  <a:cubicBezTo>
                    <a:pt x="132" y="370"/>
                    <a:pt x="133" y="370"/>
                    <a:pt x="133" y="369"/>
                  </a:cubicBezTo>
                  <a:cubicBezTo>
                    <a:pt x="157" y="371"/>
                    <a:pt x="170" y="379"/>
                    <a:pt x="172" y="382"/>
                  </a:cubicBezTo>
                  <a:close/>
                  <a:moveTo>
                    <a:pt x="34" y="194"/>
                  </a:moveTo>
                  <a:cubicBezTo>
                    <a:pt x="29" y="184"/>
                    <a:pt x="25" y="169"/>
                    <a:pt x="22" y="151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0" y="142"/>
                    <a:pt x="19" y="133"/>
                    <a:pt x="19" y="125"/>
                  </a:cubicBezTo>
                  <a:cubicBezTo>
                    <a:pt x="19" y="67"/>
                    <a:pt x="66" y="20"/>
                    <a:pt x="124" y="20"/>
                  </a:cubicBezTo>
                  <a:cubicBezTo>
                    <a:pt x="182" y="20"/>
                    <a:pt x="229" y="67"/>
                    <a:pt x="229" y="125"/>
                  </a:cubicBezTo>
                  <a:cubicBezTo>
                    <a:pt x="229" y="133"/>
                    <a:pt x="228" y="142"/>
                    <a:pt x="226" y="150"/>
                  </a:cubicBezTo>
                  <a:cubicBezTo>
                    <a:pt x="226" y="150"/>
                    <a:pt x="226" y="150"/>
                    <a:pt x="226" y="151"/>
                  </a:cubicBezTo>
                  <a:cubicBezTo>
                    <a:pt x="223" y="169"/>
                    <a:pt x="219" y="184"/>
                    <a:pt x="214" y="194"/>
                  </a:cubicBezTo>
                  <a:cubicBezTo>
                    <a:pt x="202" y="220"/>
                    <a:pt x="145" y="312"/>
                    <a:pt x="124" y="347"/>
                  </a:cubicBezTo>
                  <a:cubicBezTo>
                    <a:pt x="103" y="312"/>
                    <a:pt x="47" y="220"/>
                    <a:pt x="34" y="1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6E8295AF-254B-1444-BD8A-0298DE69F9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538" y="1709738"/>
              <a:ext cx="122238" cy="122238"/>
            </a:xfrm>
            <a:custGeom>
              <a:avLst/>
              <a:gdLst>
                <a:gd name="T0" fmla="*/ 67 w 134"/>
                <a:gd name="T1" fmla="*/ 0 h 134"/>
                <a:gd name="T2" fmla="*/ 0 w 134"/>
                <a:gd name="T3" fmla="*/ 67 h 134"/>
                <a:gd name="T4" fmla="*/ 67 w 134"/>
                <a:gd name="T5" fmla="*/ 134 h 134"/>
                <a:gd name="T6" fmla="*/ 134 w 134"/>
                <a:gd name="T7" fmla="*/ 67 h 134"/>
                <a:gd name="T8" fmla="*/ 67 w 134"/>
                <a:gd name="T9" fmla="*/ 0 h 134"/>
                <a:gd name="T10" fmla="*/ 20 w 134"/>
                <a:gd name="T11" fmla="*/ 67 h 134"/>
                <a:gd name="T12" fmla="*/ 67 w 134"/>
                <a:gd name="T13" fmla="*/ 20 h 134"/>
                <a:gd name="T14" fmla="*/ 115 w 134"/>
                <a:gd name="T15" fmla="*/ 67 h 134"/>
                <a:gd name="T16" fmla="*/ 67 w 134"/>
                <a:gd name="T17" fmla="*/ 115 h 134"/>
                <a:gd name="T18" fmla="*/ 20 w 134"/>
                <a:gd name="T19" fmla="*/ 67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34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4"/>
                    <a:pt x="30" y="134"/>
                    <a:pt x="67" y="134"/>
                  </a:cubicBezTo>
                  <a:cubicBezTo>
                    <a:pt x="104" y="134"/>
                    <a:pt x="134" y="104"/>
                    <a:pt x="134" y="67"/>
                  </a:cubicBezTo>
                  <a:cubicBezTo>
                    <a:pt x="134" y="30"/>
                    <a:pt x="104" y="0"/>
                    <a:pt x="67" y="0"/>
                  </a:cubicBezTo>
                  <a:close/>
                  <a:moveTo>
                    <a:pt x="20" y="67"/>
                  </a:moveTo>
                  <a:cubicBezTo>
                    <a:pt x="20" y="41"/>
                    <a:pt x="41" y="20"/>
                    <a:pt x="67" y="20"/>
                  </a:cubicBezTo>
                  <a:cubicBezTo>
                    <a:pt x="93" y="20"/>
                    <a:pt x="115" y="41"/>
                    <a:pt x="115" y="67"/>
                  </a:cubicBezTo>
                  <a:cubicBezTo>
                    <a:pt x="115" y="93"/>
                    <a:pt x="93" y="115"/>
                    <a:pt x="67" y="115"/>
                  </a:cubicBezTo>
                  <a:cubicBezTo>
                    <a:pt x="41" y="115"/>
                    <a:pt x="20" y="93"/>
                    <a:pt x="2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57" name="Group 34">
            <a:extLst>
              <a:ext uri="{FF2B5EF4-FFF2-40B4-BE49-F238E27FC236}">
                <a16:creationId xmlns:a16="http://schemas.microsoft.com/office/drawing/2014/main" id="{BEB05E73-CB2E-1F40-B259-E35EFF66349E}"/>
              </a:ext>
            </a:extLst>
          </p:cNvPr>
          <p:cNvGrpSpPr/>
          <p:nvPr/>
        </p:nvGrpSpPr>
        <p:grpSpPr>
          <a:xfrm>
            <a:off x="9848892" y="2552385"/>
            <a:ext cx="412751" cy="342900"/>
            <a:chOff x="-1765300" y="3213100"/>
            <a:chExt cx="412751" cy="342900"/>
          </a:xfrm>
          <a:solidFill>
            <a:schemeClr val="accent2"/>
          </a:solidFill>
        </p:grpSpPr>
        <p:sp>
          <p:nvSpPr>
            <p:cNvPr id="58" name="Freeform 8">
              <a:extLst>
                <a:ext uri="{FF2B5EF4-FFF2-40B4-BE49-F238E27FC236}">
                  <a16:creationId xmlns:a16="http://schemas.microsoft.com/office/drawing/2014/main" id="{6F523125-A4CA-8A49-8ECB-ED7A0FF8AB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85912" y="3213100"/>
              <a:ext cx="53975" cy="342900"/>
            </a:xfrm>
            <a:custGeom>
              <a:avLst/>
              <a:gdLst>
                <a:gd name="T0" fmla="*/ 10 w 59"/>
                <a:gd name="T1" fmla="*/ 0 h 375"/>
                <a:gd name="T2" fmla="*/ 0 w 59"/>
                <a:gd name="T3" fmla="*/ 9 h 375"/>
                <a:gd name="T4" fmla="*/ 0 w 59"/>
                <a:gd name="T5" fmla="*/ 365 h 375"/>
                <a:gd name="T6" fmla="*/ 10 w 59"/>
                <a:gd name="T7" fmla="*/ 375 h 375"/>
                <a:gd name="T8" fmla="*/ 49 w 59"/>
                <a:gd name="T9" fmla="*/ 375 h 375"/>
                <a:gd name="T10" fmla="*/ 59 w 59"/>
                <a:gd name="T11" fmla="*/ 365 h 375"/>
                <a:gd name="T12" fmla="*/ 59 w 59"/>
                <a:gd name="T13" fmla="*/ 9 h 375"/>
                <a:gd name="T14" fmla="*/ 49 w 59"/>
                <a:gd name="T15" fmla="*/ 0 h 375"/>
                <a:gd name="T16" fmla="*/ 10 w 59"/>
                <a:gd name="T17" fmla="*/ 0 h 375"/>
                <a:gd name="T18" fmla="*/ 40 w 59"/>
                <a:gd name="T19" fmla="*/ 355 h 375"/>
                <a:gd name="T20" fmla="*/ 19 w 59"/>
                <a:gd name="T21" fmla="*/ 355 h 375"/>
                <a:gd name="T22" fmla="*/ 19 w 59"/>
                <a:gd name="T23" fmla="*/ 19 h 375"/>
                <a:gd name="T24" fmla="*/ 40 w 59"/>
                <a:gd name="T25" fmla="*/ 19 h 375"/>
                <a:gd name="T26" fmla="*/ 40 w 59"/>
                <a:gd name="T27" fmla="*/ 35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9" h="375">
                  <a:moveTo>
                    <a:pt x="10" y="0"/>
                  </a:moveTo>
                  <a:cubicBezTo>
                    <a:pt x="5" y="0"/>
                    <a:pt x="0" y="4"/>
                    <a:pt x="0" y="9"/>
                  </a:cubicBezTo>
                  <a:cubicBezTo>
                    <a:pt x="0" y="365"/>
                    <a:pt x="0" y="365"/>
                    <a:pt x="0" y="365"/>
                  </a:cubicBezTo>
                  <a:cubicBezTo>
                    <a:pt x="0" y="370"/>
                    <a:pt x="5" y="375"/>
                    <a:pt x="10" y="375"/>
                  </a:cubicBezTo>
                  <a:cubicBezTo>
                    <a:pt x="49" y="375"/>
                    <a:pt x="49" y="375"/>
                    <a:pt x="49" y="375"/>
                  </a:cubicBezTo>
                  <a:cubicBezTo>
                    <a:pt x="55" y="375"/>
                    <a:pt x="59" y="370"/>
                    <a:pt x="59" y="365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4"/>
                    <a:pt x="55" y="0"/>
                    <a:pt x="49" y="0"/>
                  </a:cubicBezTo>
                  <a:lnTo>
                    <a:pt x="10" y="0"/>
                  </a:lnTo>
                  <a:close/>
                  <a:moveTo>
                    <a:pt x="40" y="355"/>
                  </a:moveTo>
                  <a:cubicBezTo>
                    <a:pt x="19" y="355"/>
                    <a:pt x="19" y="355"/>
                    <a:pt x="19" y="355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40" y="19"/>
                    <a:pt x="40" y="19"/>
                    <a:pt x="40" y="19"/>
                  </a:cubicBezTo>
                  <a:lnTo>
                    <a:pt x="40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59" name="Freeform 9">
              <a:extLst>
                <a:ext uri="{FF2B5EF4-FFF2-40B4-BE49-F238E27FC236}">
                  <a16:creationId xmlns:a16="http://schemas.microsoft.com/office/drawing/2014/main" id="{E477542E-8D29-B449-9D67-B09301ED85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22412" y="3340100"/>
              <a:ext cx="169863" cy="73025"/>
            </a:xfrm>
            <a:custGeom>
              <a:avLst/>
              <a:gdLst>
                <a:gd name="T0" fmla="*/ 150 w 187"/>
                <a:gd name="T1" fmla="*/ 77 h 79"/>
                <a:gd name="T2" fmla="*/ 184 w 187"/>
                <a:gd name="T3" fmla="*/ 47 h 79"/>
                <a:gd name="T4" fmla="*/ 187 w 187"/>
                <a:gd name="T5" fmla="*/ 40 h 79"/>
                <a:gd name="T6" fmla="*/ 184 w 187"/>
                <a:gd name="T7" fmla="*/ 33 h 79"/>
                <a:gd name="T8" fmla="*/ 150 w 187"/>
                <a:gd name="T9" fmla="*/ 3 h 79"/>
                <a:gd name="T10" fmla="*/ 144 w 187"/>
                <a:gd name="T11" fmla="*/ 0 h 79"/>
                <a:gd name="T12" fmla="*/ 9 w 187"/>
                <a:gd name="T13" fmla="*/ 0 h 79"/>
                <a:gd name="T14" fmla="*/ 0 w 187"/>
                <a:gd name="T15" fmla="*/ 10 h 79"/>
                <a:gd name="T16" fmla="*/ 0 w 187"/>
                <a:gd name="T17" fmla="*/ 70 h 79"/>
                <a:gd name="T18" fmla="*/ 9 w 187"/>
                <a:gd name="T19" fmla="*/ 79 h 79"/>
                <a:gd name="T20" fmla="*/ 144 w 187"/>
                <a:gd name="T21" fmla="*/ 79 h 79"/>
                <a:gd name="T22" fmla="*/ 150 w 187"/>
                <a:gd name="T23" fmla="*/ 77 h 79"/>
                <a:gd name="T24" fmla="*/ 19 w 187"/>
                <a:gd name="T25" fmla="*/ 20 h 79"/>
                <a:gd name="T26" fmla="*/ 140 w 187"/>
                <a:gd name="T27" fmla="*/ 20 h 79"/>
                <a:gd name="T28" fmla="*/ 163 w 187"/>
                <a:gd name="T29" fmla="*/ 40 h 79"/>
                <a:gd name="T30" fmla="*/ 140 w 187"/>
                <a:gd name="T31" fmla="*/ 60 h 79"/>
                <a:gd name="T32" fmla="*/ 19 w 187"/>
                <a:gd name="T33" fmla="*/ 60 h 79"/>
                <a:gd name="T34" fmla="*/ 19 w 187"/>
                <a:gd name="T35" fmla="*/ 2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" h="79">
                  <a:moveTo>
                    <a:pt x="150" y="77"/>
                  </a:moveTo>
                  <a:cubicBezTo>
                    <a:pt x="184" y="47"/>
                    <a:pt x="184" y="47"/>
                    <a:pt x="184" y="47"/>
                  </a:cubicBezTo>
                  <a:cubicBezTo>
                    <a:pt x="186" y="45"/>
                    <a:pt x="187" y="43"/>
                    <a:pt x="187" y="40"/>
                  </a:cubicBezTo>
                  <a:cubicBezTo>
                    <a:pt x="187" y="37"/>
                    <a:pt x="186" y="34"/>
                    <a:pt x="184" y="3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4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5"/>
                    <a:pt x="4" y="79"/>
                    <a:pt x="9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6" y="79"/>
                    <a:pt x="148" y="78"/>
                    <a:pt x="150" y="77"/>
                  </a:cubicBezTo>
                  <a:close/>
                  <a:moveTo>
                    <a:pt x="19" y="20"/>
                  </a:moveTo>
                  <a:cubicBezTo>
                    <a:pt x="140" y="20"/>
                    <a:pt x="140" y="20"/>
                    <a:pt x="140" y="20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40" y="60"/>
                    <a:pt x="140" y="60"/>
                    <a:pt x="140" y="60"/>
                  </a:cubicBezTo>
                  <a:cubicBezTo>
                    <a:pt x="19" y="60"/>
                    <a:pt x="19" y="60"/>
                    <a:pt x="19" y="60"/>
                  </a:cubicBezTo>
                  <a:lnTo>
                    <a:pt x="19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60" name="Freeform 10">
              <a:extLst>
                <a:ext uri="{FF2B5EF4-FFF2-40B4-BE49-F238E27FC236}">
                  <a16:creationId xmlns:a16="http://schemas.microsoft.com/office/drawing/2014/main" id="{9FE3B48C-0DB8-F740-9696-E98FC275F5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522412" y="3251200"/>
              <a:ext cx="169863" cy="73025"/>
            </a:xfrm>
            <a:custGeom>
              <a:avLst/>
              <a:gdLst>
                <a:gd name="T0" fmla="*/ 9 w 187"/>
                <a:gd name="T1" fmla="*/ 0 h 79"/>
                <a:gd name="T2" fmla="*/ 0 w 187"/>
                <a:gd name="T3" fmla="*/ 10 h 79"/>
                <a:gd name="T4" fmla="*/ 0 w 187"/>
                <a:gd name="T5" fmla="*/ 69 h 79"/>
                <a:gd name="T6" fmla="*/ 9 w 187"/>
                <a:gd name="T7" fmla="*/ 79 h 79"/>
                <a:gd name="T8" fmla="*/ 144 w 187"/>
                <a:gd name="T9" fmla="*/ 79 h 79"/>
                <a:gd name="T10" fmla="*/ 150 w 187"/>
                <a:gd name="T11" fmla="*/ 76 h 79"/>
                <a:gd name="T12" fmla="*/ 184 w 187"/>
                <a:gd name="T13" fmla="*/ 47 h 79"/>
                <a:gd name="T14" fmla="*/ 187 w 187"/>
                <a:gd name="T15" fmla="*/ 40 h 79"/>
                <a:gd name="T16" fmla="*/ 184 w 187"/>
                <a:gd name="T17" fmla="*/ 32 h 79"/>
                <a:gd name="T18" fmla="*/ 150 w 187"/>
                <a:gd name="T19" fmla="*/ 3 h 79"/>
                <a:gd name="T20" fmla="*/ 144 w 187"/>
                <a:gd name="T21" fmla="*/ 0 h 79"/>
                <a:gd name="T22" fmla="*/ 9 w 187"/>
                <a:gd name="T23" fmla="*/ 0 h 79"/>
                <a:gd name="T24" fmla="*/ 19 w 187"/>
                <a:gd name="T25" fmla="*/ 60 h 79"/>
                <a:gd name="T26" fmla="*/ 19 w 187"/>
                <a:gd name="T27" fmla="*/ 19 h 79"/>
                <a:gd name="T28" fmla="*/ 140 w 187"/>
                <a:gd name="T29" fmla="*/ 19 h 79"/>
                <a:gd name="T30" fmla="*/ 163 w 187"/>
                <a:gd name="T31" fmla="*/ 40 h 79"/>
                <a:gd name="T32" fmla="*/ 140 w 187"/>
                <a:gd name="T33" fmla="*/ 60 h 79"/>
                <a:gd name="T34" fmla="*/ 19 w 187"/>
                <a:gd name="T35" fmla="*/ 6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" h="79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5"/>
                    <a:pt x="4" y="79"/>
                    <a:pt x="9" y="7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46" y="79"/>
                    <a:pt x="148" y="78"/>
                    <a:pt x="150" y="76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6" y="45"/>
                    <a:pt x="187" y="42"/>
                    <a:pt x="187" y="40"/>
                  </a:cubicBezTo>
                  <a:cubicBezTo>
                    <a:pt x="187" y="37"/>
                    <a:pt x="186" y="34"/>
                    <a:pt x="184" y="32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48" y="1"/>
                    <a:pt x="146" y="0"/>
                    <a:pt x="144" y="0"/>
                  </a:cubicBezTo>
                  <a:lnTo>
                    <a:pt x="9" y="0"/>
                  </a:lnTo>
                  <a:close/>
                  <a:moveTo>
                    <a:pt x="19" y="60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40" y="60"/>
                    <a:pt x="140" y="60"/>
                    <a:pt x="140" y="60"/>
                  </a:cubicBezTo>
                  <a:lnTo>
                    <a:pt x="19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61" name="Freeform 11">
              <a:extLst>
                <a:ext uri="{FF2B5EF4-FFF2-40B4-BE49-F238E27FC236}">
                  <a16:creationId xmlns:a16="http://schemas.microsoft.com/office/drawing/2014/main" id="{382BCB98-7FD8-A344-8B9B-325E7D02E1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1765300" y="3251200"/>
              <a:ext cx="171450" cy="73025"/>
            </a:xfrm>
            <a:custGeom>
              <a:avLst/>
              <a:gdLst>
                <a:gd name="T0" fmla="*/ 36 w 187"/>
                <a:gd name="T1" fmla="*/ 76 h 79"/>
                <a:gd name="T2" fmla="*/ 43 w 187"/>
                <a:gd name="T3" fmla="*/ 79 h 79"/>
                <a:gd name="T4" fmla="*/ 177 w 187"/>
                <a:gd name="T5" fmla="*/ 79 h 79"/>
                <a:gd name="T6" fmla="*/ 187 w 187"/>
                <a:gd name="T7" fmla="*/ 69 h 79"/>
                <a:gd name="T8" fmla="*/ 187 w 187"/>
                <a:gd name="T9" fmla="*/ 10 h 79"/>
                <a:gd name="T10" fmla="*/ 177 w 187"/>
                <a:gd name="T11" fmla="*/ 0 h 79"/>
                <a:gd name="T12" fmla="*/ 43 w 187"/>
                <a:gd name="T13" fmla="*/ 0 h 79"/>
                <a:gd name="T14" fmla="*/ 36 w 187"/>
                <a:gd name="T15" fmla="*/ 3 h 79"/>
                <a:gd name="T16" fmla="*/ 3 w 187"/>
                <a:gd name="T17" fmla="*/ 32 h 79"/>
                <a:gd name="T18" fmla="*/ 0 w 187"/>
                <a:gd name="T19" fmla="*/ 40 h 79"/>
                <a:gd name="T20" fmla="*/ 3 w 187"/>
                <a:gd name="T21" fmla="*/ 47 h 79"/>
                <a:gd name="T22" fmla="*/ 36 w 187"/>
                <a:gd name="T23" fmla="*/ 76 h 79"/>
                <a:gd name="T24" fmla="*/ 168 w 187"/>
                <a:gd name="T25" fmla="*/ 19 h 79"/>
                <a:gd name="T26" fmla="*/ 168 w 187"/>
                <a:gd name="T27" fmla="*/ 60 h 79"/>
                <a:gd name="T28" fmla="*/ 46 w 187"/>
                <a:gd name="T29" fmla="*/ 60 h 79"/>
                <a:gd name="T30" fmla="*/ 24 w 187"/>
                <a:gd name="T31" fmla="*/ 40 h 79"/>
                <a:gd name="T32" fmla="*/ 46 w 187"/>
                <a:gd name="T33" fmla="*/ 19 h 79"/>
                <a:gd name="T34" fmla="*/ 168 w 187"/>
                <a:gd name="T35" fmla="*/ 1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7" h="79">
                  <a:moveTo>
                    <a:pt x="36" y="76"/>
                  </a:moveTo>
                  <a:cubicBezTo>
                    <a:pt x="38" y="78"/>
                    <a:pt x="41" y="79"/>
                    <a:pt x="43" y="79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83" y="79"/>
                    <a:pt x="187" y="75"/>
                    <a:pt x="187" y="69"/>
                  </a:cubicBezTo>
                  <a:cubicBezTo>
                    <a:pt x="187" y="10"/>
                    <a:pt x="187" y="10"/>
                    <a:pt x="187" y="10"/>
                  </a:cubicBezTo>
                  <a:cubicBezTo>
                    <a:pt x="187" y="5"/>
                    <a:pt x="183" y="0"/>
                    <a:pt x="177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0"/>
                    <a:pt x="38" y="1"/>
                    <a:pt x="36" y="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1" y="34"/>
                    <a:pt x="0" y="37"/>
                    <a:pt x="0" y="40"/>
                  </a:cubicBezTo>
                  <a:cubicBezTo>
                    <a:pt x="0" y="42"/>
                    <a:pt x="1" y="45"/>
                    <a:pt x="3" y="47"/>
                  </a:cubicBezTo>
                  <a:lnTo>
                    <a:pt x="36" y="76"/>
                  </a:lnTo>
                  <a:close/>
                  <a:moveTo>
                    <a:pt x="168" y="19"/>
                  </a:moveTo>
                  <a:cubicBezTo>
                    <a:pt x="168" y="60"/>
                    <a:pt x="168" y="60"/>
                    <a:pt x="168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46" y="19"/>
                    <a:pt x="46" y="19"/>
                    <a:pt x="46" y="19"/>
                  </a:cubicBezTo>
                  <a:lnTo>
                    <a:pt x="16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62" name="Group 39">
            <a:extLst>
              <a:ext uri="{FF2B5EF4-FFF2-40B4-BE49-F238E27FC236}">
                <a16:creationId xmlns:a16="http://schemas.microsoft.com/office/drawing/2014/main" id="{5F79EDDA-8A2A-924B-9221-2B9F0DA3A96A}"/>
              </a:ext>
            </a:extLst>
          </p:cNvPr>
          <p:cNvGrpSpPr/>
          <p:nvPr/>
        </p:nvGrpSpPr>
        <p:grpSpPr>
          <a:xfrm>
            <a:off x="1825582" y="2554963"/>
            <a:ext cx="400050" cy="417513"/>
            <a:chOff x="463550" y="3175000"/>
            <a:chExt cx="400050" cy="417513"/>
          </a:xfrm>
          <a:solidFill>
            <a:schemeClr val="accent1"/>
          </a:solidFill>
        </p:grpSpPr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48CBC5AB-DAC9-DB42-890E-EB3210299A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3550" y="3175000"/>
              <a:ext cx="400050" cy="417513"/>
            </a:xfrm>
            <a:custGeom>
              <a:avLst/>
              <a:gdLst>
                <a:gd name="T0" fmla="*/ 51 w 436"/>
                <a:gd name="T1" fmla="*/ 231 h 456"/>
                <a:gd name="T2" fmla="*/ 5 w 436"/>
                <a:gd name="T3" fmla="*/ 357 h 456"/>
                <a:gd name="T4" fmla="*/ 26 w 436"/>
                <a:gd name="T5" fmla="*/ 399 h 456"/>
                <a:gd name="T6" fmla="*/ 78 w 436"/>
                <a:gd name="T7" fmla="*/ 425 h 456"/>
                <a:gd name="T8" fmla="*/ 161 w 436"/>
                <a:gd name="T9" fmla="*/ 425 h 456"/>
                <a:gd name="T10" fmla="*/ 273 w 436"/>
                <a:gd name="T11" fmla="*/ 399 h 456"/>
                <a:gd name="T12" fmla="*/ 314 w 436"/>
                <a:gd name="T13" fmla="*/ 456 h 456"/>
                <a:gd name="T14" fmla="*/ 356 w 436"/>
                <a:gd name="T15" fmla="*/ 399 h 456"/>
                <a:gd name="T16" fmla="*/ 436 w 436"/>
                <a:gd name="T17" fmla="*/ 373 h 456"/>
                <a:gd name="T18" fmla="*/ 417 w 436"/>
                <a:gd name="T19" fmla="*/ 283 h 456"/>
                <a:gd name="T20" fmla="*/ 378 w 436"/>
                <a:gd name="T21" fmla="*/ 230 h 456"/>
                <a:gd name="T22" fmla="*/ 350 w 436"/>
                <a:gd name="T23" fmla="*/ 213 h 456"/>
                <a:gd name="T24" fmla="*/ 373 w 436"/>
                <a:gd name="T25" fmla="*/ 203 h 456"/>
                <a:gd name="T26" fmla="*/ 348 w 436"/>
                <a:gd name="T27" fmla="*/ 193 h 456"/>
                <a:gd name="T28" fmla="*/ 324 w 436"/>
                <a:gd name="T29" fmla="*/ 81 h 456"/>
                <a:gd name="T30" fmla="*/ 300 w 436"/>
                <a:gd name="T31" fmla="*/ 6 h 456"/>
                <a:gd name="T32" fmla="*/ 195 w 436"/>
                <a:gd name="T33" fmla="*/ 0 h 456"/>
                <a:gd name="T34" fmla="*/ 190 w 436"/>
                <a:gd name="T35" fmla="*/ 36 h 456"/>
                <a:gd name="T36" fmla="*/ 143 w 436"/>
                <a:gd name="T37" fmla="*/ 42 h 456"/>
                <a:gd name="T38" fmla="*/ 108 w 436"/>
                <a:gd name="T39" fmla="*/ 81 h 456"/>
                <a:gd name="T40" fmla="*/ 85 w 436"/>
                <a:gd name="T41" fmla="*/ 195 h 456"/>
                <a:gd name="T42" fmla="*/ 59 w 436"/>
                <a:gd name="T43" fmla="*/ 203 h 456"/>
                <a:gd name="T44" fmla="*/ 82 w 436"/>
                <a:gd name="T45" fmla="*/ 211 h 456"/>
                <a:gd name="T46" fmla="*/ 54 w 436"/>
                <a:gd name="T47" fmla="*/ 230 h 456"/>
                <a:gd name="T48" fmla="*/ 246 w 436"/>
                <a:gd name="T49" fmla="*/ 48 h 456"/>
                <a:gd name="T50" fmla="*/ 154 w 436"/>
                <a:gd name="T51" fmla="*/ 81 h 456"/>
                <a:gd name="T52" fmla="*/ 289 w 436"/>
                <a:gd name="T53" fmla="*/ 12 h 456"/>
                <a:gd name="T54" fmla="*/ 257 w 436"/>
                <a:gd name="T55" fmla="*/ 83 h 456"/>
                <a:gd name="T56" fmla="*/ 252 w 436"/>
                <a:gd name="T57" fmla="*/ 36 h 456"/>
                <a:gd name="T58" fmla="*/ 201 w 436"/>
                <a:gd name="T59" fmla="*/ 12 h 456"/>
                <a:gd name="T60" fmla="*/ 318 w 436"/>
                <a:gd name="T61" fmla="*/ 96 h 456"/>
                <a:gd name="T62" fmla="*/ 346 w 436"/>
                <a:gd name="T63" fmla="*/ 245 h 456"/>
                <a:gd name="T64" fmla="*/ 402 w 436"/>
                <a:gd name="T65" fmla="*/ 287 h 456"/>
                <a:gd name="T66" fmla="*/ 410 w 436"/>
                <a:gd name="T67" fmla="*/ 346 h 456"/>
                <a:gd name="T68" fmla="*/ 20 w 436"/>
                <a:gd name="T69" fmla="*/ 347 h 456"/>
                <a:gd name="T70" fmla="*/ 56 w 436"/>
                <a:gd name="T71" fmla="*/ 245 h 456"/>
                <a:gd name="T72" fmla="*/ 94 w 436"/>
                <a:gd name="T73" fmla="*/ 239 h 456"/>
                <a:gd name="T74" fmla="*/ 318 w 436"/>
                <a:gd name="T75" fmla="*/ 96 h 456"/>
                <a:gd name="T76" fmla="*/ 26 w 436"/>
                <a:gd name="T77" fmla="*/ 384 h 456"/>
                <a:gd name="T78" fmla="*/ 26 w 436"/>
                <a:gd name="T79" fmla="*/ 361 h 456"/>
                <a:gd name="T80" fmla="*/ 421 w 436"/>
                <a:gd name="T81" fmla="*/ 373 h 456"/>
                <a:gd name="T82" fmla="*/ 314 w 436"/>
                <a:gd name="T83" fmla="*/ 441 h 456"/>
                <a:gd name="T84" fmla="*/ 288 w 436"/>
                <a:gd name="T85" fmla="*/ 399 h 456"/>
                <a:gd name="T86" fmla="*/ 340 w 436"/>
                <a:gd name="T87" fmla="*/ 425 h 456"/>
                <a:gd name="T88" fmla="*/ 119 w 436"/>
                <a:gd name="T89" fmla="*/ 441 h 456"/>
                <a:gd name="T90" fmla="*/ 93 w 436"/>
                <a:gd name="T91" fmla="*/ 399 h 456"/>
                <a:gd name="T92" fmla="*/ 145 w 436"/>
                <a:gd name="T93" fmla="*/ 425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6" h="456">
                  <a:moveTo>
                    <a:pt x="54" y="230"/>
                  </a:moveTo>
                  <a:cubicBezTo>
                    <a:pt x="53" y="230"/>
                    <a:pt x="52" y="230"/>
                    <a:pt x="51" y="231"/>
                  </a:cubicBezTo>
                  <a:cubicBezTo>
                    <a:pt x="50" y="231"/>
                    <a:pt x="23" y="243"/>
                    <a:pt x="15" y="283"/>
                  </a:cubicBezTo>
                  <a:cubicBezTo>
                    <a:pt x="6" y="328"/>
                    <a:pt x="5" y="334"/>
                    <a:pt x="5" y="357"/>
                  </a:cubicBezTo>
                  <a:cubicBezTo>
                    <a:pt x="2" y="362"/>
                    <a:pt x="0" y="367"/>
                    <a:pt x="0" y="373"/>
                  </a:cubicBezTo>
                  <a:cubicBezTo>
                    <a:pt x="0" y="387"/>
                    <a:pt x="12" y="399"/>
                    <a:pt x="26" y="399"/>
                  </a:cubicBezTo>
                  <a:cubicBezTo>
                    <a:pt x="78" y="399"/>
                    <a:pt x="78" y="399"/>
                    <a:pt x="78" y="399"/>
                  </a:cubicBezTo>
                  <a:cubicBezTo>
                    <a:pt x="78" y="425"/>
                    <a:pt x="78" y="425"/>
                    <a:pt x="78" y="425"/>
                  </a:cubicBezTo>
                  <a:cubicBezTo>
                    <a:pt x="78" y="442"/>
                    <a:pt x="96" y="456"/>
                    <a:pt x="119" y="456"/>
                  </a:cubicBezTo>
                  <a:cubicBezTo>
                    <a:pt x="142" y="456"/>
                    <a:pt x="161" y="442"/>
                    <a:pt x="161" y="425"/>
                  </a:cubicBezTo>
                  <a:cubicBezTo>
                    <a:pt x="161" y="399"/>
                    <a:pt x="161" y="399"/>
                    <a:pt x="161" y="399"/>
                  </a:cubicBezTo>
                  <a:cubicBezTo>
                    <a:pt x="273" y="399"/>
                    <a:pt x="273" y="399"/>
                    <a:pt x="273" y="399"/>
                  </a:cubicBezTo>
                  <a:cubicBezTo>
                    <a:pt x="273" y="425"/>
                    <a:pt x="273" y="425"/>
                    <a:pt x="273" y="425"/>
                  </a:cubicBezTo>
                  <a:cubicBezTo>
                    <a:pt x="273" y="442"/>
                    <a:pt x="291" y="456"/>
                    <a:pt x="314" y="456"/>
                  </a:cubicBezTo>
                  <a:cubicBezTo>
                    <a:pt x="337" y="456"/>
                    <a:pt x="356" y="442"/>
                    <a:pt x="356" y="425"/>
                  </a:cubicBezTo>
                  <a:cubicBezTo>
                    <a:pt x="356" y="399"/>
                    <a:pt x="356" y="399"/>
                    <a:pt x="356" y="399"/>
                  </a:cubicBezTo>
                  <a:cubicBezTo>
                    <a:pt x="410" y="399"/>
                    <a:pt x="410" y="399"/>
                    <a:pt x="410" y="399"/>
                  </a:cubicBezTo>
                  <a:cubicBezTo>
                    <a:pt x="425" y="399"/>
                    <a:pt x="436" y="387"/>
                    <a:pt x="436" y="373"/>
                  </a:cubicBezTo>
                  <a:cubicBezTo>
                    <a:pt x="436" y="365"/>
                    <a:pt x="433" y="358"/>
                    <a:pt x="428" y="353"/>
                  </a:cubicBezTo>
                  <a:cubicBezTo>
                    <a:pt x="428" y="333"/>
                    <a:pt x="426" y="325"/>
                    <a:pt x="417" y="283"/>
                  </a:cubicBezTo>
                  <a:cubicBezTo>
                    <a:pt x="409" y="243"/>
                    <a:pt x="382" y="231"/>
                    <a:pt x="381" y="231"/>
                  </a:cubicBezTo>
                  <a:cubicBezTo>
                    <a:pt x="380" y="230"/>
                    <a:pt x="379" y="230"/>
                    <a:pt x="378" y="230"/>
                  </a:cubicBezTo>
                  <a:cubicBezTo>
                    <a:pt x="353" y="230"/>
                    <a:pt x="353" y="230"/>
                    <a:pt x="353" y="230"/>
                  </a:cubicBezTo>
                  <a:cubicBezTo>
                    <a:pt x="350" y="213"/>
                    <a:pt x="350" y="213"/>
                    <a:pt x="350" y="213"/>
                  </a:cubicBezTo>
                  <a:cubicBezTo>
                    <a:pt x="363" y="213"/>
                    <a:pt x="363" y="213"/>
                    <a:pt x="363" y="213"/>
                  </a:cubicBezTo>
                  <a:cubicBezTo>
                    <a:pt x="368" y="213"/>
                    <a:pt x="373" y="208"/>
                    <a:pt x="373" y="203"/>
                  </a:cubicBezTo>
                  <a:cubicBezTo>
                    <a:pt x="373" y="198"/>
                    <a:pt x="368" y="193"/>
                    <a:pt x="363" y="193"/>
                  </a:cubicBezTo>
                  <a:cubicBezTo>
                    <a:pt x="348" y="193"/>
                    <a:pt x="348" y="193"/>
                    <a:pt x="348" y="193"/>
                  </a:cubicBezTo>
                  <a:cubicBezTo>
                    <a:pt x="332" y="87"/>
                    <a:pt x="332" y="87"/>
                    <a:pt x="332" y="87"/>
                  </a:cubicBezTo>
                  <a:cubicBezTo>
                    <a:pt x="331" y="83"/>
                    <a:pt x="328" y="81"/>
                    <a:pt x="324" y="81"/>
                  </a:cubicBezTo>
                  <a:cubicBezTo>
                    <a:pt x="300" y="81"/>
                    <a:pt x="300" y="81"/>
                    <a:pt x="300" y="81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3"/>
                    <a:pt x="298" y="0"/>
                    <a:pt x="295" y="0"/>
                  </a:cubicBezTo>
                  <a:cubicBezTo>
                    <a:pt x="195" y="0"/>
                    <a:pt x="195" y="0"/>
                    <a:pt x="195" y="0"/>
                  </a:cubicBezTo>
                  <a:cubicBezTo>
                    <a:pt x="192" y="0"/>
                    <a:pt x="190" y="3"/>
                    <a:pt x="190" y="6"/>
                  </a:cubicBezTo>
                  <a:cubicBezTo>
                    <a:pt x="190" y="36"/>
                    <a:pt x="190" y="36"/>
                    <a:pt x="190" y="36"/>
                  </a:cubicBezTo>
                  <a:cubicBezTo>
                    <a:pt x="149" y="36"/>
                    <a:pt x="149" y="36"/>
                    <a:pt x="149" y="36"/>
                  </a:cubicBezTo>
                  <a:cubicBezTo>
                    <a:pt x="145" y="36"/>
                    <a:pt x="143" y="39"/>
                    <a:pt x="143" y="42"/>
                  </a:cubicBezTo>
                  <a:cubicBezTo>
                    <a:pt x="143" y="81"/>
                    <a:pt x="143" y="81"/>
                    <a:pt x="143" y="81"/>
                  </a:cubicBezTo>
                  <a:cubicBezTo>
                    <a:pt x="108" y="81"/>
                    <a:pt x="108" y="81"/>
                    <a:pt x="108" y="81"/>
                  </a:cubicBezTo>
                  <a:cubicBezTo>
                    <a:pt x="104" y="81"/>
                    <a:pt x="101" y="83"/>
                    <a:pt x="101" y="87"/>
                  </a:cubicBezTo>
                  <a:cubicBezTo>
                    <a:pt x="85" y="195"/>
                    <a:pt x="85" y="195"/>
                    <a:pt x="85" y="195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2" y="195"/>
                    <a:pt x="59" y="199"/>
                    <a:pt x="59" y="203"/>
                  </a:cubicBezTo>
                  <a:cubicBezTo>
                    <a:pt x="59" y="207"/>
                    <a:pt x="62" y="211"/>
                    <a:pt x="67" y="211"/>
                  </a:cubicBezTo>
                  <a:cubicBezTo>
                    <a:pt x="82" y="211"/>
                    <a:pt x="82" y="211"/>
                    <a:pt x="82" y="211"/>
                  </a:cubicBezTo>
                  <a:cubicBezTo>
                    <a:pt x="79" y="230"/>
                    <a:pt x="79" y="230"/>
                    <a:pt x="79" y="230"/>
                  </a:cubicBezTo>
                  <a:lnTo>
                    <a:pt x="54" y="230"/>
                  </a:lnTo>
                  <a:close/>
                  <a:moveTo>
                    <a:pt x="154" y="48"/>
                  </a:moveTo>
                  <a:cubicBezTo>
                    <a:pt x="246" y="48"/>
                    <a:pt x="246" y="48"/>
                    <a:pt x="246" y="48"/>
                  </a:cubicBezTo>
                  <a:cubicBezTo>
                    <a:pt x="246" y="81"/>
                    <a:pt x="246" y="81"/>
                    <a:pt x="246" y="81"/>
                  </a:cubicBezTo>
                  <a:cubicBezTo>
                    <a:pt x="154" y="81"/>
                    <a:pt x="154" y="81"/>
                    <a:pt x="154" y="81"/>
                  </a:cubicBezTo>
                  <a:lnTo>
                    <a:pt x="154" y="48"/>
                  </a:lnTo>
                  <a:close/>
                  <a:moveTo>
                    <a:pt x="289" y="12"/>
                  </a:moveTo>
                  <a:cubicBezTo>
                    <a:pt x="289" y="83"/>
                    <a:pt x="289" y="83"/>
                    <a:pt x="289" y="83"/>
                  </a:cubicBezTo>
                  <a:cubicBezTo>
                    <a:pt x="257" y="83"/>
                    <a:pt x="257" y="83"/>
                    <a:pt x="257" y="83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7" y="39"/>
                    <a:pt x="255" y="36"/>
                    <a:pt x="252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12"/>
                    <a:pt x="201" y="12"/>
                    <a:pt x="201" y="12"/>
                  </a:cubicBezTo>
                  <a:lnTo>
                    <a:pt x="289" y="12"/>
                  </a:lnTo>
                  <a:close/>
                  <a:moveTo>
                    <a:pt x="318" y="96"/>
                  </a:moveTo>
                  <a:cubicBezTo>
                    <a:pt x="339" y="239"/>
                    <a:pt x="339" y="239"/>
                    <a:pt x="339" y="239"/>
                  </a:cubicBezTo>
                  <a:cubicBezTo>
                    <a:pt x="339" y="242"/>
                    <a:pt x="343" y="245"/>
                    <a:pt x="346" y="245"/>
                  </a:cubicBezTo>
                  <a:cubicBezTo>
                    <a:pt x="376" y="245"/>
                    <a:pt x="376" y="245"/>
                    <a:pt x="376" y="245"/>
                  </a:cubicBezTo>
                  <a:cubicBezTo>
                    <a:pt x="381" y="248"/>
                    <a:pt x="397" y="259"/>
                    <a:pt x="402" y="287"/>
                  </a:cubicBezTo>
                  <a:cubicBezTo>
                    <a:pt x="410" y="322"/>
                    <a:pt x="412" y="332"/>
                    <a:pt x="412" y="346"/>
                  </a:cubicBezTo>
                  <a:cubicBezTo>
                    <a:pt x="412" y="346"/>
                    <a:pt x="411" y="346"/>
                    <a:pt x="410" y="346"/>
                  </a:cubicBezTo>
                  <a:cubicBezTo>
                    <a:pt x="26" y="346"/>
                    <a:pt x="26" y="346"/>
                    <a:pt x="26" y="346"/>
                  </a:cubicBezTo>
                  <a:cubicBezTo>
                    <a:pt x="24" y="346"/>
                    <a:pt x="22" y="346"/>
                    <a:pt x="20" y="347"/>
                  </a:cubicBezTo>
                  <a:cubicBezTo>
                    <a:pt x="21" y="332"/>
                    <a:pt x="23" y="322"/>
                    <a:pt x="30" y="287"/>
                  </a:cubicBezTo>
                  <a:cubicBezTo>
                    <a:pt x="36" y="259"/>
                    <a:pt x="52" y="248"/>
                    <a:pt x="56" y="245"/>
                  </a:cubicBezTo>
                  <a:cubicBezTo>
                    <a:pt x="86" y="245"/>
                    <a:pt x="86" y="245"/>
                    <a:pt x="86" y="245"/>
                  </a:cubicBezTo>
                  <a:cubicBezTo>
                    <a:pt x="90" y="245"/>
                    <a:pt x="93" y="242"/>
                    <a:pt x="94" y="239"/>
                  </a:cubicBezTo>
                  <a:cubicBezTo>
                    <a:pt x="115" y="96"/>
                    <a:pt x="115" y="96"/>
                    <a:pt x="115" y="96"/>
                  </a:cubicBezTo>
                  <a:lnTo>
                    <a:pt x="318" y="96"/>
                  </a:lnTo>
                  <a:close/>
                  <a:moveTo>
                    <a:pt x="410" y="384"/>
                  </a:moveTo>
                  <a:cubicBezTo>
                    <a:pt x="26" y="384"/>
                    <a:pt x="26" y="384"/>
                    <a:pt x="26" y="384"/>
                  </a:cubicBezTo>
                  <a:cubicBezTo>
                    <a:pt x="20" y="384"/>
                    <a:pt x="15" y="379"/>
                    <a:pt x="15" y="373"/>
                  </a:cubicBezTo>
                  <a:cubicBezTo>
                    <a:pt x="15" y="366"/>
                    <a:pt x="20" y="361"/>
                    <a:pt x="26" y="361"/>
                  </a:cubicBezTo>
                  <a:cubicBezTo>
                    <a:pt x="410" y="361"/>
                    <a:pt x="410" y="361"/>
                    <a:pt x="410" y="361"/>
                  </a:cubicBezTo>
                  <a:cubicBezTo>
                    <a:pt x="416" y="361"/>
                    <a:pt x="421" y="366"/>
                    <a:pt x="421" y="373"/>
                  </a:cubicBezTo>
                  <a:cubicBezTo>
                    <a:pt x="421" y="379"/>
                    <a:pt x="416" y="384"/>
                    <a:pt x="410" y="384"/>
                  </a:cubicBezTo>
                  <a:close/>
                  <a:moveTo>
                    <a:pt x="314" y="441"/>
                  </a:moveTo>
                  <a:cubicBezTo>
                    <a:pt x="299" y="441"/>
                    <a:pt x="288" y="433"/>
                    <a:pt x="288" y="425"/>
                  </a:cubicBezTo>
                  <a:cubicBezTo>
                    <a:pt x="288" y="399"/>
                    <a:pt x="288" y="399"/>
                    <a:pt x="288" y="399"/>
                  </a:cubicBezTo>
                  <a:cubicBezTo>
                    <a:pt x="340" y="399"/>
                    <a:pt x="340" y="399"/>
                    <a:pt x="340" y="399"/>
                  </a:cubicBezTo>
                  <a:cubicBezTo>
                    <a:pt x="340" y="425"/>
                    <a:pt x="340" y="425"/>
                    <a:pt x="340" y="425"/>
                  </a:cubicBezTo>
                  <a:cubicBezTo>
                    <a:pt x="340" y="433"/>
                    <a:pt x="330" y="441"/>
                    <a:pt x="314" y="441"/>
                  </a:cubicBezTo>
                  <a:close/>
                  <a:moveTo>
                    <a:pt x="119" y="441"/>
                  </a:moveTo>
                  <a:cubicBezTo>
                    <a:pt x="104" y="441"/>
                    <a:pt x="93" y="433"/>
                    <a:pt x="93" y="425"/>
                  </a:cubicBezTo>
                  <a:cubicBezTo>
                    <a:pt x="93" y="399"/>
                    <a:pt x="93" y="399"/>
                    <a:pt x="93" y="399"/>
                  </a:cubicBezTo>
                  <a:cubicBezTo>
                    <a:pt x="145" y="399"/>
                    <a:pt x="145" y="399"/>
                    <a:pt x="145" y="399"/>
                  </a:cubicBezTo>
                  <a:cubicBezTo>
                    <a:pt x="145" y="425"/>
                    <a:pt x="145" y="425"/>
                    <a:pt x="145" y="425"/>
                  </a:cubicBezTo>
                  <a:cubicBezTo>
                    <a:pt x="145" y="433"/>
                    <a:pt x="135" y="441"/>
                    <a:pt x="119" y="4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3AEB54D3-AD24-2843-8D84-F5994EE31C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325" y="3279775"/>
              <a:ext cx="188913" cy="109538"/>
            </a:xfrm>
            <a:custGeom>
              <a:avLst/>
              <a:gdLst>
                <a:gd name="T0" fmla="*/ 8 w 206"/>
                <a:gd name="T1" fmla="*/ 120 h 120"/>
                <a:gd name="T2" fmla="*/ 199 w 206"/>
                <a:gd name="T3" fmla="*/ 120 h 120"/>
                <a:gd name="T4" fmla="*/ 204 w 206"/>
                <a:gd name="T5" fmla="*/ 117 h 120"/>
                <a:gd name="T6" fmla="*/ 206 w 206"/>
                <a:gd name="T7" fmla="*/ 111 h 120"/>
                <a:gd name="T8" fmla="*/ 195 w 206"/>
                <a:gd name="T9" fmla="*/ 7 h 120"/>
                <a:gd name="T10" fmla="*/ 187 w 206"/>
                <a:gd name="T11" fmla="*/ 0 h 120"/>
                <a:gd name="T12" fmla="*/ 19 w 206"/>
                <a:gd name="T13" fmla="*/ 0 h 120"/>
                <a:gd name="T14" fmla="*/ 12 w 206"/>
                <a:gd name="T15" fmla="*/ 7 h 120"/>
                <a:gd name="T16" fmla="*/ 0 w 206"/>
                <a:gd name="T17" fmla="*/ 111 h 120"/>
                <a:gd name="T18" fmla="*/ 2 w 206"/>
                <a:gd name="T19" fmla="*/ 117 h 120"/>
                <a:gd name="T20" fmla="*/ 8 w 206"/>
                <a:gd name="T21" fmla="*/ 120 h 120"/>
                <a:gd name="T22" fmla="*/ 100 w 206"/>
                <a:gd name="T23" fmla="*/ 38 h 120"/>
                <a:gd name="T24" fmla="*/ 112 w 206"/>
                <a:gd name="T25" fmla="*/ 38 h 120"/>
                <a:gd name="T26" fmla="*/ 133 w 206"/>
                <a:gd name="T27" fmla="*/ 38 h 120"/>
                <a:gd name="T28" fmla="*/ 133 w 206"/>
                <a:gd name="T29" fmla="*/ 46 h 120"/>
                <a:gd name="T30" fmla="*/ 79 w 206"/>
                <a:gd name="T31" fmla="*/ 46 h 120"/>
                <a:gd name="T32" fmla="*/ 79 w 206"/>
                <a:gd name="T33" fmla="*/ 38 h 120"/>
                <a:gd name="T34" fmla="*/ 100 w 206"/>
                <a:gd name="T35" fmla="*/ 38 h 120"/>
                <a:gd name="T36" fmla="*/ 108 w 206"/>
                <a:gd name="T37" fmla="*/ 30 h 120"/>
                <a:gd name="T38" fmla="*/ 104 w 206"/>
                <a:gd name="T39" fmla="*/ 30 h 120"/>
                <a:gd name="T40" fmla="*/ 104 w 206"/>
                <a:gd name="T41" fmla="*/ 18 h 120"/>
                <a:gd name="T42" fmla="*/ 108 w 206"/>
                <a:gd name="T43" fmla="*/ 18 h 120"/>
                <a:gd name="T44" fmla="*/ 108 w 206"/>
                <a:gd name="T45" fmla="*/ 30 h 120"/>
                <a:gd name="T46" fmla="*/ 96 w 206"/>
                <a:gd name="T47" fmla="*/ 15 h 120"/>
                <a:gd name="T48" fmla="*/ 96 w 206"/>
                <a:gd name="T49" fmla="*/ 30 h 120"/>
                <a:gd name="T50" fmla="*/ 75 w 206"/>
                <a:gd name="T51" fmla="*/ 30 h 120"/>
                <a:gd name="T52" fmla="*/ 71 w 206"/>
                <a:gd name="T53" fmla="*/ 34 h 120"/>
                <a:gd name="T54" fmla="*/ 71 w 206"/>
                <a:gd name="T55" fmla="*/ 50 h 120"/>
                <a:gd name="T56" fmla="*/ 75 w 206"/>
                <a:gd name="T57" fmla="*/ 53 h 120"/>
                <a:gd name="T58" fmla="*/ 136 w 206"/>
                <a:gd name="T59" fmla="*/ 53 h 120"/>
                <a:gd name="T60" fmla="*/ 140 w 206"/>
                <a:gd name="T61" fmla="*/ 50 h 120"/>
                <a:gd name="T62" fmla="*/ 140 w 206"/>
                <a:gd name="T63" fmla="*/ 34 h 120"/>
                <a:gd name="T64" fmla="*/ 136 w 206"/>
                <a:gd name="T65" fmla="*/ 30 h 120"/>
                <a:gd name="T66" fmla="*/ 116 w 206"/>
                <a:gd name="T67" fmla="*/ 30 h 120"/>
                <a:gd name="T68" fmla="*/ 116 w 206"/>
                <a:gd name="T69" fmla="*/ 15 h 120"/>
                <a:gd name="T70" fmla="*/ 180 w 206"/>
                <a:gd name="T71" fmla="*/ 15 h 120"/>
                <a:gd name="T72" fmla="*/ 190 w 206"/>
                <a:gd name="T73" fmla="*/ 104 h 120"/>
                <a:gd name="T74" fmla="*/ 16 w 206"/>
                <a:gd name="T75" fmla="*/ 104 h 120"/>
                <a:gd name="T76" fmla="*/ 26 w 206"/>
                <a:gd name="T77" fmla="*/ 15 h 120"/>
                <a:gd name="T78" fmla="*/ 96 w 206"/>
                <a:gd name="T79" fmla="*/ 15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6" h="120">
                  <a:moveTo>
                    <a:pt x="8" y="120"/>
                  </a:moveTo>
                  <a:cubicBezTo>
                    <a:pt x="199" y="120"/>
                    <a:pt x="199" y="120"/>
                    <a:pt x="199" y="120"/>
                  </a:cubicBezTo>
                  <a:cubicBezTo>
                    <a:pt x="201" y="120"/>
                    <a:pt x="203" y="119"/>
                    <a:pt x="204" y="117"/>
                  </a:cubicBezTo>
                  <a:cubicBezTo>
                    <a:pt x="206" y="116"/>
                    <a:pt x="206" y="113"/>
                    <a:pt x="206" y="111"/>
                  </a:cubicBezTo>
                  <a:cubicBezTo>
                    <a:pt x="195" y="7"/>
                    <a:pt x="195" y="7"/>
                    <a:pt x="195" y="7"/>
                  </a:cubicBezTo>
                  <a:cubicBezTo>
                    <a:pt x="194" y="3"/>
                    <a:pt x="191" y="0"/>
                    <a:pt x="18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0"/>
                    <a:pt x="12" y="3"/>
                    <a:pt x="12" y="7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3"/>
                    <a:pt x="0" y="116"/>
                    <a:pt x="2" y="117"/>
                  </a:cubicBezTo>
                  <a:cubicBezTo>
                    <a:pt x="3" y="119"/>
                    <a:pt x="5" y="120"/>
                    <a:pt x="8" y="120"/>
                  </a:cubicBezTo>
                  <a:close/>
                  <a:moveTo>
                    <a:pt x="100" y="38"/>
                  </a:moveTo>
                  <a:cubicBezTo>
                    <a:pt x="112" y="38"/>
                    <a:pt x="112" y="38"/>
                    <a:pt x="112" y="38"/>
                  </a:cubicBezTo>
                  <a:cubicBezTo>
                    <a:pt x="133" y="38"/>
                    <a:pt x="133" y="38"/>
                    <a:pt x="133" y="38"/>
                  </a:cubicBezTo>
                  <a:cubicBezTo>
                    <a:pt x="133" y="46"/>
                    <a:pt x="133" y="46"/>
                    <a:pt x="133" y="46"/>
                  </a:cubicBezTo>
                  <a:cubicBezTo>
                    <a:pt x="79" y="46"/>
                    <a:pt x="79" y="46"/>
                    <a:pt x="79" y="46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100" y="38"/>
                  </a:lnTo>
                  <a:close/>
                  <a:moveTo>
                    <a:pt x="108" y="30"/>
                  </a:moveTo>
                  <a:cubicBezTo>
                    <a:pt x="104" y="30"/>
                    <a:pt x="104" y="30"/>
                    <a:pt x="104" y="3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8" y="18"/>
                    <a:pt x="108" y="18"/>
                    <a:pt x="108" y="18"/>
                  </a:cubicBezTo>
                  <a:lnTo>
                    <a:pt x="108" y="30"/>
                  </a:lnTo>
                  <a:close/>
                  <a:moveTo>
                    <a:pt x="96" y="15"/>
                  </a:moveTo>
                  <a:cubicBezTo>
                    <a:pt x="96" y="30"/>
                    <a:pt x="96" y="30"/>
                    <a:pt x="96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3" y="30"/>
                    <a:pt x="71" y="32"/>
                    <a:pt x="71" y="34"/>
                  </a:cubicBezTo>
                  <a:cubicBezTo>
                    <a:pt x="71" y="50"/>
                    <a:pt x="71" y="50"/>
                    <a:pt x="71" y="50"/>
                  </a:cubicBezTo>
                  <a:cubicBezTo>
                    <a:pt x="71" y="52"/>
                    <a:pt x="73" y="53"/>
                    <a:pt x="75" y="53"/>
                  </a:cubicBezTo>
                  <a:cubicBezTo>
                    <a:pt x="136" y="53"/>
                    <a:pt x="136" y="53"/>
                    <a:pt x="136" y="53"/>
                  </a:cubicBezTo>
                  <a:cubicBezTo>
                    <a:pt x="139" y="53"/>
                    <a:pt x="140" y="52"/>
                    <a:pt x="140" y="50"/>
                  </a:cubicBezTo>
                  <a:cubicBezTo>
                    <a:pt x="140" y="34"/>
                    <a:pt x="140" y="34"/>
                    <a:pt x="140" y="34"/>
                  </a:cubicBezTo>
                  <a:cubicBezTo>
                    <a:pt x="140" y="32"/>
                    <a:pt x="139" y="30"/>
                    <a:pt x="136" y="30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116" y="15"/>
                    <a:pt x="116" y="15"/>
                    <a:pt x="116" y="15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26" y="15"/>
                    <a:pt x="26" y="15"/>
                    <a:pt x="26" y="15"/>
                  </a:cubicBezTo>
                  <a:lnTo>
                    <a:pt x="96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65" name="Freeform 14">
              <a:extLst>
                <a:ext uri="{FF2B5EF4-FFF2-40B4-BE49-F238E27FC236}">
                  <a16:creationId xmlns:a16="http://schemas.microsoft.com/office/drawing/2014/main" id="{521CF883-9A40-D841-9D9F-CBFD4D6352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7075" y="3408363"/>
              <a:ext cx="69850" cy="71438"/>
            </a:xfrm>
            <a:custGeom>
              <a:avLst/>
              <a:gdLst>
                <a:gd name="T0" fmla="*/ 0 w 77"/>
                <a:gd name="T1" fmla="*/ 39 h 78"/>
                <a:gd name="T2" fmla="*/ 39 w 77"/>
                <a:gd name="T3" fmla="*/ 78 h 78"/>
                <a:gd name="T4" fmla="*/ 77 w 77"/>
                <a:gd name="T5" fmla="*/ 39 h 78"/>
                <a:gd name="T6" fmla="*/ 39 w 77"/>
                <a:gd name="T7" fmla="*/ 0 h 78"/>
                <a:gd name="T8" fmla="*/ 0 w 77"/>
                <a:gd name="T9" fmla="*/ 39 h 78"/>
                <a:gd name="T10" fmla="*/ 39 w 77"/>
                <a:gd name="T11" fmla="*/ 16 h 78"/>
                <a:gd name="T12" fmla="*/ 62 w 77"/>
                <a:gd name="T13" fmla="*/ 39 h 78"/>
                <a:gd name="T14" fmla="*/ 39 w 77"/>
                <a:gd name="T15" fmla="*/ 62 h 78"/>
                <a:gd name="T16" fmla="*/ 15 w 77"/>
                <a:gd name="T17" fmla="*/ 39 h 78"/>
                <a:gd name="T18" fmla="*/ 39 w 77"/>
                <a:gd name="T19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8">
                  <a:moveTo>
                    <a:pt x="0" y="39"/>
                  </a:move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7" y="60"/>
                    <a:pt x="77" y="39"/>
                  </a:cubicBezTo>
                  <a:cubicBezTo>
                    <a:pt x="77" y="18"/>
                    <a:pt x="60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lose/>
                  <a:moveTo>
                    <a:pt x="39" y="16"/>
                  </a:moveTo>
                  <a:cubicBezTo>
                    <a:pt x="51" y="16"/>
                    <a:pt x="62" y="26"/>
                    <a:pt x="62" y="39"/>
                  </a:cubicBezTo>
                  <a:cubicBezTo>
                    <a:pt x="62" y="52"/>
                    <a:pt x="51" y="62"/>
                    <a:pt x="39" y="62"/>
                  </a:cubicBezTo>
                  <a:cubicBezTo>
                    <a:pt x="26" y="62"/>
                    <a:pt x="15" y="52"/>
                    <a:pt x="15" y="39"/>
                  </a:cubicBezTo>
                  <a:cubicBezTo>
                    <a:pt x="15" y="26"/>
                    <a:pt x="26" y="16"/>
                    <a:pt x="3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452B8FF1-0745-9843-894E-90C4FCF6C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4988" y="3408363"/>
              <a:ext cx="69850" cy="71438"/>
            </a:xfrm>
            <a:custGeom>
              <a:avLst/>
              <a:gdLst>
                <a:gd name="T0" fmla="*/ 39 w 77"/>
                <a:gd name="T1" fmla="*/ 0 h 78"/>
                <a:gd name="T2" fmla="*/ 0 w 77"/>
                <a:gd name="T3" fmla="*/ 39 h 78"/>
                <a:gd name="T4" fmla="*/ 39 w 77"/>
                <a:gd name="T5" fmla="*/ 78 h 78"/>
                <a:gd name="T6" fmla="*/ 77 w 77"/>
                <a:gd name="T7" fmla="*/ 39 h 78"/>
                <a:gd name="T8" fmla="*/ 39 w 77"/>
                <a:gd name="T9" fmla="*/ 0 h 78"/>
                <a:gd name="T10" fmla="*/ 39 w 77"/>
                <a:gd name="T11" fmla="*/ 62 h 78"/>
                <a:gd name="T12" fmla="*/ 15 w 77"/>
                <a:gd name="T13" fmla="*/ 39 h 78"/>
                <a:gd name="T14" fmla="*/ 39 w 77"/>
                <a:gd name="T15" fmla="*/ 16 h 78"/>
                <a:gd name="T16" fmla="*/ 62 w 77"/>
                <a:gd name="T17" fmla="*/ 39 h 78"/>
                <a:gd name="T18" fmla="*/ 39 w 77"/>
                <a:gd name="T19" fmla="*/ 6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8">
                  <a:moveTo>
                    <a:pt x="39" y="0"/>
                  </a:moveTo>
                  <a:cubicBezTo>
                    <a:pt x="17" y="0"/>
                    <a:pt x="0" y="18"/>
                    <a:pt x="0" y="39"/>
                  </a:cubicBezTo>
                  <a:cubicBezTo>
                    <a:pt x="0" y="60"/>
                    <a:pt x="17" y="78"/>
                    <a:pt x="39" y="78"/>
                  </a:cubicBezTo>
                  <a:cubicBezTo>
                    <a:pt x="60" y="78"/>
                    <a:pt x="77" y="60"/>
                    <a:pt x="77" y="39"/>
                  </a:cubicBezTo>
                  <a:cubicBezTo>
                    <a:pt x="77" y="18"/>
                    <a:pt x="60" y="0"/>
                    <a:pt x="39" y="0"/>
                  </a:cubicBezTo>
                  <a:close/>
                  <a:moveTo>
                    <a:pt x="39" y="62"/>
                  </a:moveTo>
                  <a:cubicBezTo>
                    <a:pt x="26" y="62"/>
                    <a:pt x="15" y="52"/>
                    <a:pt x="15" y="39"/>
                  </a:cubicBezTo>
                  <a:cubicBezTo>
                    <a:pt x="15" y="26"/>
                    <a:pt x="26" y="16"/>
                    <a:pt x="39" y="16"/>
                  </a:cubicBezTo>
                  <a:cubicBezTo>
                    <a:pt x="51" y="16"/>
                    <a:pt x="62" y="26"/>
                    <a:pt x="62" y="39"/>
                  </a:cubicBezTo>
                  <a:cubicBezTo>
                    <a:pt x="62" y="52"/>
                    <a:pt x="51" y="62"/>
                    <a:pt x="3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endParaRPr>
            </a:p>
          </p:txBody>
        </p:sp>
      </p:grpSp>
      <p:sp>
        <p:nvSpPr>
          <p:cNvPr id="67" name="Rectangle 29">
            <a:extLst>
              <a:ext uri="{FF2B5EF4-FFF2-40B4-BE49-F238E27FC236}">
                <a16:creationId xmlns:a16="http://schemas.microsoft.com/office/drawing/2014/main" id="{55F83FE3-525A-4844-B911-3A09E842C282}"/>
              </a:ext>
            </a:extLst>
          </p:cNvPr>
          <p:cNvSpPr/>
          <p:nvPr/>
        </p:nvSpPr>
        <p:spPr>
          <a:xfrm>
            <a:off x="1020069" y="3530898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68" name="Rectangle 29">
            <a:extLst>
              <a:ext uri="{FF2B5EF4-FFF2-40B4-BE49-F238E27FC236}">
                <a16:creationId xmlns:a16="http://schemas.microsoft.com/office/drawing/2014/main" id="{DE0156E0-4DEF-E742-A1F3-BB7B240BD6AB}"/>
              </a:ext>
            </a:extLst>
          </p:cNvPr>
          <p:cNvSpPr/>
          <p:nvPr/>
        </p:nvSpPr>
        <p:spPr>
          <a:xfrm>
            <a:off x="3740450" y="2646265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69" name="Rectangle 29">
            <a:extLst>
              <a:ext uri="{FF2B5EF4-FFF2-40B4-BE49-F238E27FC236}">
                <a16:creationId xmlns:a16="http://schemas.microsoft.com/office/drawing/2014/main" id="{ACBBB96F-BE48-E447-8A8F-28FDA826D774}"/>
              </a:ext>
            </a:extLst>
          </p:cNvPr>
          <p:cNvSpPr/>
          <p:nvPr/>
        </p:nvSpPr>
        <p:spPr>
          <a:xfrm>
            <a:off x="6390367" y="2646265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请在此处添加具体内容，文字尽量言简意赅，简单说明即可，不必过于繁琐，注意板面美观度。</a:t>
            </a:r>
          </a:p>
        </p:txBody>
      </p:sp>
      <p:sp>
        <p:nvSpPr>
          <p:cNvPr id="70" name="Rectangle 29">
            <a:extLst>
              <a:ext uri="{FF2B5EF4-FFF2-40B4-BE49-F238E27FC236}">
                <a16:creationId xmlns:a16="http://schemas.microsoft.com/office/drawing/2014/main" id="{235DB504-A22F-0E40-BBE6-7B9304A36606}"/>
              </a:ext>
            </a:extLst>
          </p:cNvPr>
          <p:cNvSpPr/>
          <p:nvPr/>
        </p:nvSpPr>
        <p:spPr>
          <a:xfrm>
            <a:off x="9087036" y="3530898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思源黑体 CN Medium" panose="020B0600000000000000" pitchFamily="34" charset="-122"/>
              </a:rPr>
              <a:t>请在此处添加具体内容，文字尽量言简意赅，简单说明即可，不必过于繁琐，注意板面美观度。</a:t>
            </a:r>
          </a:p>
        </p:txBody>
      </p:sp>
    </p:spTree>
    <p:extLst>
      <p:ext uri="{BB962C8B-B14F-4D97-AF65-F5344CB8AC3E}">
        <p14:creationId xmlns:p14="http://schemas.microsoft.com/office/powerpoint/2010/main" val="1356896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 animBg="1"/>
      <p:bldP spid="36" grpId="0"/>
      <p:bldP spid="37" grpId="0"/>
      <p:bldP spid="38" grpId="0" animBg="1"/>
      <p:bldP spid="39" grpId="0"/>
      <p:bldP spid="40" grpId="0"/>
      <p:bldP spid="41" grpId="0"/>
      <p:bldP spid="42" grpId="0"/>
      <p:bldP spid="43" grpId="0"/>
      <p:bldP spid="44" grpId="0"/>
      <p:bldP spid="46" grpId="0"/>
      <p:bldP spid="48" grpId="0"/>
      <p:bldP spid="50" grpId="0"/>
      <p:bldP spid="52" grpId="0"/>
      <p:bldP spid="53" grpId="0" animBg="1"/>
      <p:bldP spid="67" grpId="0"/>
      <p:bldP spid="68" grpId="0"/>
      <p:bldP spid="69" grpId="0"/>
      <p:bldP spid="7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767738095"/>
              </p:ext>
            </p:extLst>
          </p:nvPr>
        </p:nvGraphicFramePr>
        <p:xfrm>
          <a:off x="728820" y="1509436"/>
          <a:ext cx="6999459" cy="42391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7960552" y="1612952"/>
            <a:ext cx="3372891" cy="1323439"/>
            <a:chOff x="523016" y="1566211"/>
            <a:chExt cx="3372891" cy="1323440"/>
          </a:xfrm>
        </p:grpSpPr>
        <p:sp>
          <p:nvSpPr>
            <p:cNvPr id="14" name="Rectangle 13"/>
            <p:cNvSpPr/>
            <p:nvPr/>
          </p:nvSpPr>
          <p:spPr>
            <a:xfrm>
              <a:off x="1000900" y="1954775"/>
              <a:ext cx="2895007" cy="8054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1218864">
                <a:lnSpc>
                  <a:spcPct val="110000"/>
                </a:lnSpc>
              </a:pP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,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.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Vestibulum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dignissim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nunc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nisi, ac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scelerisque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nulla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malesuada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id. Nun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00901" y="1572374"/>
              <a:ext cx="2895006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15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zh-CN" altLang="en-US" sz="18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此处添加标题</a:t>
              </a:r>
              <a:endPara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23016" y="1566211"/>
              <a:ext cx="483131" cy="1323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1.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954525" y="2992154"/>
            <a:ext cx="3372891" cy="1323439"/>
            <a:chOff x="516989" y="2945413"/>
            <a:chExt cx="3372891" cy="1323439"/>
          </a:xfrm>
        </p:grpSpPr>
        <p:sp>
          <p:nvSpPr>
            <p:cNvPr id="18" name="Rectangle 17"/>
            <p:cNvSpPr/>
            <p:nvPr/>
          </p:nvSpPr>
          <p:spPr>
            <a:xfrm>
              <a:off x="994873" y="3363633"/>
              <a:ext cx="2895007" cy="805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1218864">
                <a:lnSpc>
                  <a:spcPct val="110000"/>
                </a:lnSpc>
              </a:pP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,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.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Vestibulum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dignissim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nunc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nisi, ac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scelerisque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nulla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malesuada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id. Nun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94874" y="2951576"/>
              <a:ext cx="2895006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15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zh-CN" altLang="en-US" sz="18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此处添加标题</a:t>
              </a:r>
              <a:endPara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16989" y="2945413"/>
              <a:ext cx="48313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2.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954525" y="4474932"/>
            <a:ext cx="3372891" cy="1323439"/>
            <a:chOff x="530722" y="4467593"/>
            <a:chExt cx="3372891" cy="1323439"/>
          </a:xfrm>
        </p:grpSpPr>
        <p:sp>
          <p:nvSpPr>
            <p:cNvPr id="22" name="Rectangle 21"/>
            <p:cNvSpPr/>
            <p:nvPr/>
          </p:nvSpPr>
          <p:spPr>
            <a:xfrm>
              <a:off x="1008606" y="4874497"/>
              <a:ext cx="2895007" cy="8054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1218864">
                <a:lnSpc>
                  <a:spcPct val="110000"/>
                </a:lnSpc>
              </a:pP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 dolor sit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amet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,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consectetur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adipiscing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.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Vestibulum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dignissim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nunc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nisi, ac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scelerisque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nulla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lang="en-US" altLang="zh-CN" sz="1067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malesuada</a:t>
              </a:r>
              <a:r>
                <a:rPr lang="en-US" altLang="zh-CN" sz="1067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id. Nun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08607" y="4473756"/>
              <a:ext cx="2895006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 sz="1915" b="0" i="0" u="none" strike="noStrike" kern="1200" spc="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r>
                <a:rPr lang="zh-CN" altLang="en-US" sz="1867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此处添加标题</a:t>
              </a:r>
              <a:endParaRPr lang="en-US" altLang="zh-CN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30722" y="4467593"/>
              <a:ext cx="48313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3.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2885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29" name="Rectangle 9"/>
          <p:cNvSpPr>
            <a:spLocks noChangeArrowheads="1"/>
          </p:cNvSpPr>
          <p:nvPr/>
        </p:nvSpPr>
        <p:spPr bwMode="auto">
          <a:xfrm>
            <a:off x="832614" y="3591986"/>
            <a:ext cx="5044281" cy="102135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198" name="Freeform 78"/>
          <p:cNvSpPr>
            <a:spLocks/>
          </p:cNvSpPr>
          <p:nvPr/>
        </p:nvSpPr>
        <p:spPr bwMode="auto">
          <a:xfrm>
            <a:off x="832612" y="3591986"/>
            <a:ext cx="3379864" cy="102135"/>
          </a:xfrm>
          <a:custGeom>
            <a:avLst/>
            <a:gdLst>
              <a:gd name="T0" fmla="*/ 323 w 323"/>
              <a:gd name="T1" fmla="*/ 5 h 10"/>
              <a:gd name="T2" fmla="*/ 319 w 323"/>
              <a:gd name="T3" fmla="*/ 10 h 10"/>
              <a:gd name="T4" fmla="*/ 4 w 323"/>
              <a:gd name="T5" fmla="*/ 10 h 10"/>
              <a:gd name="T6" fmla="*/ 0 w 323"/>
              <a:gd name="T7" fmla="*/ 5 h 10"/>
              <a:gd name="T8" fmla="*/ 0 w 323"/>
              <a:gd name="T9" fmla="*/ 5 h 10"/>
              <a:gd name="T10" fmla="*/ 4 w 323"/>
              <a:gd name="T11" fmla="*/ 0 h 10"/>
              <a:gd name="T12" fmla="*/ 319 w 323"/>
              <a:gd name="T13" fmla="*/ 0 h 10"/>
              <a:gd name="T14" fmla="*/ 323 w 323"/>
              <a:gd name="T1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3" h="10">
                <a:moveTo>
                  <a:pt x="323" y="5"/>
                </a:moveTo>
                <a:cubicBezTo>
                  <a:pt x="323" y="8"/>
                  <a:pt x="321" y="10"/>
                  <a:pt x="319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2" y="10"/>
                  <a:pt x="0" y="8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4" y="0"/>
                </a:cubicBezTo>
                <a:cubicBezTo>
                  <a:pt x="319" y="0"/>
                  <a:pt x="319" y="0"/>
                  <a:pt x="319" y="0"/>
                </a:cubicBezTo>
                <a:cubicBezTo>
                  <a:pt x="321" y="0"/>
                  <a:pt x="323" y="3"/>
                  <a:pt x="323" y="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199" name="Rectangle 79"/>
          <p:cNvSpPr>
            <a:spLocks noChangeArrowheads="1"/>
          </p:cNvSpPr>
          <p:nvPr/>
        </p:nvSpPr>
        <p:spPr bwMode="auto">
          <a:xfrm>
            <a:off x="832614" y="3919765"/>
            <a:ext cx="5044281" cy="90259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0" name="Freeform 80"/>
          <p:cNvSpPr>
            <a:spLocks/>
          </p:cNvSpPr>
          <p:nvPr/>
        </p:nvSpPr>
        <p:spPr bwMode="auto">
          <a:xfrm>
            <a:off x="832614" y="3919765"/>
            <a:ext cx="3098007" cy="90259"/>
          </a:xfrm>
          <a:custGeom>
            <a:avLst/>
            <a:gdLst>
              <a:gd name="T0" fmla="*/ 296 w 296"/>
              <a:gd name="T1" fmla="*/ 5 h 9"/>
              <a:gd name="T2" fmla="*/ 292 w 296"/>
              <a:gd name="T3" fmla="*/ 9 h 9"/>
              <a:gd name="T4" fmla="*/ 4 w 296"/>
              <a:gd name="T5" fmla="*/ 9 h 9"/>
              <a:gd name="T6" fmla="*/ 0 w 296"/>
              <a:gd name="T7" fmla="*/ 5 h 9"/>
              <a:gd name="T8" fmla="*/ 0 w 296"/>
              <a:gd name="T9" fmla="*/ 5 h 9"/>
              <a:gd name="T10" fmla="*/ 4 w 296"/>
              <a:gd name="T11" fmla="*/ 0 h 9"/>
              <a:gd name="T12" fmla="*/ 292 w 296"/>
              <a:gd name="T13" fmla="*/ 0 h 9"/>
              <a:gd name="T14" fmla="*/ 296 w 296"/>
              <a:gd name="T15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96" h="9">
                <a:moveTo>
                  <a:pt x="296" y="5"/>
                </a:moveTo>
                <a:cubicBezTo>
                  <a:pt x="296" y="7"/>
                  <a:pt x="294" y="9"/>
                  <a:pt x="292" y="9"/>
                </a:cubicBezTo>
                <a:cubicBezTo>
                  <a:pt x="4" y="9"/>
                  <a:pt x="4" y="9"/>
                  <a:pt x="4" y="9"/>
                </a:cubicBezTo>
                <a:cubicBezTo>
                  <a:pt x="2" y="9"/>
                  <a:pt x="0" y="7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292" y="0"/>
                  <a:pt x="292" y="0"/>
                  <a:pt x="292" y="0"/>
                </a:cubicBezTo>
                <a:cubicBezTo>
                  <a:pt x="294" y="0"/>
                  <a:pt x="296" y="2"/>
                  <a:pt x="296" y="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1" name="Rectangle 81"/>
          <p:cNvSpPr>
            <a:spLocks noChangeArrowheads="1"/>
          </p:cNvSpPr>
          <p:nvPr/>
        </p:nvSpPr>
        <p:spPr bwMode="auto">
          <a:xfrm>
            <a:off x="832614" y="4235669"/>
            <a:ext cx="5044281" cy="102135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2" name="Freeform 82"/>
          <p:cNvSpPr>
            <a:spLocks/>
          </p:cNvSpPr>
          <p:nvPr/>
        </p:nvSpPr>
        <p:spPr bwMode="auto">
          <a:xfrm>
            <a:off x="832612" y="4235669"/>
            <a:ext cx="1800488" cy="102135"/>
          </a:xfrm>
          <a:custGeom>
            <a:avLst/>
            <a:gdLst>
              <a:gd name="T0" fmla="*/ 172 w 172"/>
              <a:gd name="T1" fmla="*/ 5 h 10"/>
              <a:gd name="T2" fmla="*/ 169 w 172"/>
              <a:gd name="T3" fmla="*/ 10 h 10"/>
              <a:gd name="T4" fmla="*/ 2 w 172"/>
              <a:gd name="T5" fmla="*/ 10 h 10"/>
              <a:gd name="T6" fmla="*/ 0 w 172"/>
              <a:gd name="T7" fmla="*/ 5 h 10"/>
              <a:gd name="T8" fmla="*/ 0 w 172"/>
              <a:gd name="T9" fmla="*/ 5 h 10"/>
              <a:gd name="T10" fmla="*/ 2 w 172"/>
              <a:gd name="T11" fmla="*/ 0 h 10"/>
              <a:gd name="T12" fmla="*/ 169 w 172"/>
              <a:gd name="T13" fmla="*/ 0 h 10"/>
              <a:gd name="T14" fmla="*/ 172 w 172"/>
              <a:gd name="T1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2" h="10">
                <a:moveTo>
                  <a:pt x="172" y="5"/>
                </a:moveTo>
                <a:cubicBezTo>
                  <a:pt x="172" y="8"/>
                  <a:pt x="171" y="10"/>
                  <a:pt x="169" y="10"/>
                </a:cubicBezTo>
                <a:cubicBezTo>
                  <a:pt x="2" y="10"/>
                  <a:pt x="2" y="10"/>
                  <a:pt x="2" y="10"/>
                </a:cubicBezTo>
                <a:cubicBezTo>
                  <a:pt x="1" y="10"/>
                  <a:pt x="0" y="8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1" y="0"/>
                  <a:pt x="2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71" y="0"/>
                  <a:pt x="172" y="2"/>
                  <a:pt x="172" y="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3" name="Rectangle 83"/>
          <p:cNvSpPr>
            <a:spLocks noChangeArrowheads="1"/>
          </p:cNvSpPr>
          <p:nvPr/>
        </p:nvSpPr>
        <p:spPr bwMode="auto">
          <a:xfrm>
            <a:off x="832614" y="4563445"/>
            <a:ext cx="5044281" cy="92635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4" name="Freeform 84"/>
          <p:cNvSpPr>
            <a:spLocks/>
          </p:cNvSpPr>
          <p:nvPr/>
        </p:nvSpPr>
        <p:spPr bwMode="auto">
          <a:xfrm>
            <a:off x="832614" y="4563445"/>
            <a:ext cx="3882833" cy="92635"/>
          </a:xfrm>
          <a:custGeom>
            <a:avLst/>
            <a:gdLst>
              <a:gd name="T0" fmla="*/ 371 w 371"/>
              <a:gd name="T1" fmla="*/ 4 h 9"/>
              <a:gd name="T2" fmla="*/ 366 w 371"/>
              <a:gd name="T3" fmla="*/ 9 h 9"/>
              <a:gd name="T4" fmla="*/ 5 w 371"/>
              <a:gd name="T5" fmla="*/ 9 h 9"/>
              <a:gd name="T6" fmla="*/ 0 w 371"/>
              <a:gd name="T7" fmla="*/ 4 h 9"/>
              <a:gd name="T8" fmla="*/ 0 w 371"/>
              <a:gd name="T9" fmla="*/ 4 h 9"/>
              <a:gd name="T10" fmla="*/ 5 w 371"/>
              <a:gd name="T11" fmla="*/ 0 h 9"/>
              <a:gd name="T12" fmla="*/ 366 w 371"/>
              <a:gd name="T13" fmla="*/ 0 h 9"/>
              <a:gd name="T14" fmla="*/ 371 w 371"/>
              <a:gd name="T15" fmla="*/ 4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71" h="9">
                <a:moveTo>
                  <a:pt x="371" y="4"/>
                </a:moveTo>
                <a:cubicBezTo>
                  <a:pt x="371" y="7"/>
                  <a:pt x="368" y="9"/>
                  <a:pt x="366" y="9"/>
                </a:cubicBezTo>
                <a:cubicBezTo>
                  <a:pt x="5" y="9"/>
                  <a:pt x="5" y="9"/>
                  <a:pt x="5" y="9"/>
                </a:cubicBezTo>
                <a:cubicBezTo>
                  <a:pt x="2" y="9"/>
                  <a:pt x="0" y="7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366" y="0"/>
                  <a:pt x="366" y="0"/>
                  <a:pt x="366" y="0"/>
                </a:cubicBezTo>
                <a:cubicBezTo>
                  <a:pt x="368" y="0"/>
                  <a:pt x="371" y="2"/>
                  <a:pt x="371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5" name="Rectangle 85"/>
          <p:cNvSpPr>
            <a:spLocks noChangeArrowheads="1"/>
          </p:cNvSpPr>
          <p:nvPr/>
        </p:nvSpPr>
        <p:spPr bwMode="auto">
          <a:xfrm>
            <a:off x="832614" y="4879351"/>
            <a:ext cx="5044281" cy="102135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06" name="Freeform 86"/>
          <p:cNvSpPr>
            <a:spLocks/>
          </p:cNvSpPr>
          <p:nvPr/>
        </p:nvSpPr>
        <p:spPr bwMode="auto">
          <a:xfrm>
            <a:off x="832614" y="4879351"/>
            <a:ext cx="2342335" cy="102135"/>
          </a:xfrm>
          <a:custGeom>
            <a:avLst/>
            <a:gdLst>
              <a:gd name="T0" fmla="*/ 224 w 224"/>
              <a:gd name="T1" fmla="*/ 5 h 10"/>
              <a:gd name="T2" fmla="*/ 221 w 224"/>
              <a:gd name="T3" fmla="*/ 10 h 10"/>
              <a:gd name="T4" fmla="*/ 3 w 224"/>
              <a:gd name="T5" fmla="*/ 10 h 10"/>
              <a:gd name="T6" fmla="*/ 0 w 224"/>
              <a:gd name="T7" fmla="*/ 5 h 10"/>
              <a:gd name="T8" fmla="*/ 0 w 224"/>
              <a:gd name="T9" fmla="*/ 5 h 10"/>
              <a:gd name="T10" fmla="*/ 3 w 224"/>
              <a:gd name="T11" fmla="*/ 0 h 10"/>
              <a:gd name="T12" fmla="*/ 221 w 224"/>
              <a:gd name="T13" fmla="*/ 0 h 10"/>
              <a:gd name="T14" fmla="*/ 224 w 224"/>
              <a:gd name="T15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4" h="10">
                <a:moveTo>
                  <a:pt x="224" y="5"/>
                </a:moveTo>
                <a:cubicBezTo>
                  <a:pt x="224" y="7"/>
                  <a:pt x="222" y="10"/>
                  <a:pt x="221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7"/>
                  <a:pt x="0" y="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1" y="0"/>
                  <a:pt x="3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2" y="0"/>
                  <a:pt x="224" y="2"/>
                  <a:pt x="224" y="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11" name="Freeform 91"/>
          <p:cNvSpPr>
            <a:spLocks/>
          </p:cNvSpPr>
          <p:nvPr/>
        </p:nvSpPr>
        <p:spPr bwMode="auto">
          <a:xfrm>
            <a:off x="7476070" y="1979084"/>
            <a:ext cx="757767" cy="1295400"/>
          </a:xfrm>
          <a:custGeom>
            <a:avLst/>
            <a:gdLst>
              <a:gd name="T0" fmla="*/ 0 w 83"/>
              <a:gd name="T1" fmla="*/ 0 h 142"/>
              <a:gd name="T2" fmla="*/ 0 w 83"/>
              <a:gd name="T3" fmla="*/ 25 h 142"/>
              <a:gd name="T4" fmla="*/ 59 w 83"/>
              <a:gd name="T5" fmla="*/ 83 h 142"/>
              <a:gd name="T6" fmla="*/ 41 w 83"/>
              <a:gd name="T7" fmla="*/ 125 h 142"/>
              <a:gd name="T8" fmla="*/ 58 w 83"/>
              <a:gd name="T9" fmla="*/ 142 h 142"/>
              <a:gd name="T10" fmla="*/ 83 w 83"/>
              <a:gd name="T11" fmla="*/ 83 h 142"/>
              <a:gd name="T12" fmla="*/ 0 w 83"/>
              <a:gd name="T13" fmla="*/ 0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" h="142">
                <a:moveTo>
                  <a:pt x="0" y="0"/>
                </a:moveTo>
                <a:cubicBezTo>
                  <a:pt x="0" y="25"/>
                  <a:pt x="0" y="25"/>
                  <a:pt x="0" y="25"/>
                </a:cubicBezTo>
                <a:cubicBezTo>
                  <a:pt x="32" y="25"/>
                  <a:pt x="59" y="51"/>
                  <a:pt x="59" y="83"/>
                </a:cubicBezTo>
                <a:cubicBezTo>
                  <a:pt x="59" y="100"/>
                  <a:pt x="52" y="114"/>
                  <a:pt x="41" y="125"/>
                </a:cubicBezTo>
                <a:cubicBezTo>
                  <a:pt x="58" y="142"/>
                  <a:pt x="58" y="142"/>
                  <a:pt x="58" y="142"/>
                </a:cubicBezTo>
                <a:cubicBezTo>
                  <a:pt x="73" y="127"/>
                  <a:pt x="83" y="106"/>
                  <a:pt x="83" y="83"/>
                </a:cubicBezTo>
                <a:cubicBezTo>
                  <a:pt x="83" y="38"/>
                  <a:pt x="45" y="0"/>
                  <a:pt x="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12" name="Freeform 92"/>
          <p:cNvSpPr>
            <a:spLocks/>
          </p:cNvSpPr>
          <p:nvPr/>
        </p:nvSpPr>
        <p:spPr bwMode="auto">
          <a:xfrm>
            <a:off x="6720420" y="1979086"/>
            <a:ext cx="1284817" cy="1521884"/>
          </a:xfrm>
          <a:custGeom>
            <a:avLst/>
            <a:gdLst>
              <a:gd name="T0" fmla="*/ 83 w 141"/>
              <a:gd name="T1" fmla="*/ 142 h 167"/>
              <a:gd name="T2" fmla="*/ 24 w 141"/>
              <a:gd name="T3" fmla="*/ 83 h 167"/>
              <a:gd name="T4" fmla="*/ 83 w 141"/>
              <a:gd name="T5" fmla="*/ 25 h 167"/>
              <a:gd name="T6" fmla="*/ 83 w 141"/>
              <a:gd name="T7" fmla="*/ 0 h 167"/>
              <a:gd name="T8" fmla="*/ 0 w 141"/>
              <a:gd name="T9" fmla="*/ 83 h 167"/>
              <a:gd name="T10" fmla="*/ 83 w 141"/>
              <a:gd name="T11" fmla="*/ 167 h 167"/>
              <a:gd name="T12" fmla="*/ 141 w 141"/>
              <a:gd name="T13" fmla="*/ 142 h 167"/>
              <a:gd name="T14" fmla="*/ 124 w 141"/>
              <a:gd name="T15" fmla="*/ 125 h 167"/>
              <a:gd name="T16" fmla="*/ 83 w 141"/>
              <a:gd name="T17" fmla="*/ 14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1" h="167">
                <a:moveTo>
                  <a:pt x="83" y="142"/>
                </a:moveTo>
                <a:cubicBezTo>
                  <a:pt x="50" y="142"/>
                  <a:pt x="24" y="116"/>
                  <a:pt x="24" y="83"/>
                </a:cubicBezTo>
                <a:cubicBezTo>
                  <a:pt x="24" y="51"/>
                  <a:pt x="50" y="25"/>
                  <a:pt x="83" y="25"/>
                </a:cubicBezTo>
                <a:cubicBezTo>
                  <a:pt x="83" y="0"/>
                  <a:pt x="83" y="0"/>
                  <a:pt x="83" y="0"/>
                </a:cubicBezTo>
                <a:cubicBezTo>
                  <a:pt x="37" y="0"/>
                  <a:pt x="0" y="38"/>
                  <a:pt x="0" y="83"/>
                </a:cubicBezTo>
                <a:cubicBezTo>
                  <a:pt x="0" y="129"/>
                  <a:pt x="37" y="167"/>
                  <a:pt x="83" y="167"/>
                </a:cubicBezTo>
                <a:cubicBezTo>
                  <a:pt x="105" y="167"/>
                  <a:pt x="126" y="157"/>
                  <a:pt x="141" y="142"/>
                </a:cubicBezTo>
                <a:cubicBezTo>
                  <a:pt x="124" y="125"/>
                  <a:pt x="124" y="125"/>
                  <a:pt x="124" y="125"/>
                </a:cubicBezTo>
                <a:cubicBezTo>
                  <a:pt x="114" y="136"/>
                  <a:pt x="99" y="142"/>
                  <a:pt x="83" y="14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17" name="Freeform 97"/>
          <p:cNvSpPr>
            <a:spLocks/>
          </p:cNvSpPr>
          <p:nvPr/>
        </p:nvSpPr>
        <p:spPr bwMode="auto">
          <a:xfrm>
            <a:off x="9182101" y="1979086"/>
            <a:ext cx="755651" cy="1513417"/>
          </a:xfrm>
          <a:custGeom>
            <a:avLst/>
            <a:gdLst>
              <a:gd name="T0" fmla="*/ 83 w 83"/>
              <a:gd name="T1" fmla="*/ 83 h 166"/>
              <a:gd name="T2" fmla="*/ 0 w 83"/>
              <a:gd name="T3" fmla="*/ 0 h 166"/>
              <a:gd name="T4" fmla="*/ 0 w 83"/>
              <a:gd name="T5" fmla="*/ 24 h 166"/>
              <a:gd name="T6" fmla="*/ 59 w 83"/>
              <a:gd name="T7" fmla="*/ 83 h 166"/>
              <a:gd name="T8" fmla="*/ 0 w 83"/>
              <a:gd name="T9" fmla="*/ 142 h 166"/>
              <a:gd name="T10" fmla="*/ 0 w 83"/>
              <a:gd name="T11" fmla="*/ 166 h 166"/>
              <a:gd name="T12" fmla="*/ 83 w 83"/>
              <a:gd name="T13" fmla="*/ 83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" h="166">
                <a:moveTo>
                  <a:pt x="83" y="83"/>
                </a:moveTo>
                <a:cubicBezTo>
                  <a:pt x="83" y="37"/>
                  <a:pt x="46" y="0"/>
                  <a:pt x="0" y="0"/>
                </a:cubicBezTo>
                <a:cubicBezTo>
                  <a:pt x="0" y="24"/>
                  <a:pt x="0" y="24"/>
                  <a:pt x="0" y="24"/>
                </a:cubicBezTo>
                <a:cubicBezTo>
                  <a:pt x="33" y="24"/>
                  <a:pt x="59" y="51"/>
                  <a:pt x="59" y="83"/>
                </a:cubicBezTo>
                <a:cubicBezTo>
                  <a:pt x="59" y="116"/>
                  <a:pt x="33" y="142"/>
                  <a:pt x="0" y="142"/>
                </a:cubicBezTo>
                <a:cubicBezTo>
                  <a:pt x="0" y="166"/>
                  <a:pt x="0" y="166"/>
                  <a:pt x="0" y="166"/>
                </a:cubicBezTo>
                <a:cubicBezTo>
                  <a:pt x="46" y="166"/>
                  <a:pt x="83" y="129"/>
                  <a:pt x="83" y="8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18" name="Freeform 98"/>
          <p:cNvSpPr>
            <a:spLocks/>
          </p:cNvSpPr>
          <p:nvPr/>
        </p:nvSpPr>
        <p:spPr bwMode="auto">
          <a:xfrm>
            <a:off x="8424337" y="1979086"/>
            <a:ext cx="757767" cy="1513417"/>
          </a:xfrm>
          <a:custGeom>
            <a:avLst/>
            <a:gdLst>
              <a:gd name="T0" fmla="*/ 83 w 83"/>
              <a:gd name="T1" fmla="*/ 142 h 166"/>
              <a:gd name="T2" fmla="*/ 24 w 83"/>
              <a:gd name="T3" fmla="*/ 83 h 166"/>
              <a:gd name="T4" fmla="*/ 83 w 83"/>
              <a:gd name="T5" fmla="*/ 24 h 166"/>
              <a:gd name="T6" fmla="*/ 83 w 83"/>
              <a:gd name="T7" fmla="*/ 0 h 166"/>
              <a:gd name="T8" fmla="*/ 0 w 83"/>
              <a:gd name="T9" fmla="*/ 83 h 166"/>
              <a:gd name="T10" fmla="*/ 83 w 83"/>
              <a:gd name="T11" fmla="*/ 166 h 166"/>
              <a:gd name="T12" fmla="*/ 83 w 83"/>
              <a:gd name="T13" fmla="*/ 166 h 166"/>
              <a:gd name="T14" fmla="*/ 83 w 83"/>
              <a:gd name="T15" fmla="*/ 142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3" h="166">
                <a:moveTo>
                  <a:pt x="83" y="142"/>
                </a:moveTo>
                <a:cubicBezTo>
                  <a:pt x="51" y="142"/>
                  <a:pt x="24" y="116"/>
                  <a:pt x="24" y="83"/>
                </a:cubicBezTo>
                <a:cubicBezTo>
                  <a:pt x="24" y="51"/>
                  <a:pt x="51" y="24"/>
                  <a:pt x="83" y="24"/>
                </a:cubicBezTo>
                <a:cubicBezTo>
                  <a:pt x="83" y="0"/>
                  <a:pt x="83" y="0"/>
                  <a:pt x="83" y="0"/>
                </a:cubicBezTo>
                <a:cubicBezTo>
                  <a:pt x="37" y="0"/>
                  <a:pt x="0" y="37"/>
                  <a:pt x="0" y="83"/>
                </a:cubicBezTo>
                <a:cubicBezTo>
                  <a:pt x="0" y="129"/>
                  <a:pt x="37" y="166"/>
                  <a:pt x="83" y="166"/>
                </a:cubicBezTo>
                <a:cubicBezTo>
                  <a:pt x="83" y="166"/>
                  <a:pt x="83" y="166"/>
                  <a:pt x="83" y="166"/>
                </a:cubicBezTo>
                <a:cubicBezTo>
                  <a:pt x="83" y="142"/>
                  <a:pt x="83" y="142"/>
                  <a:pt x="83" y="14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23" name="Freeform 103"/>
          <p:cNvSpPr>
            <a:spLocks/>
          </p:cNvSpPr>
          <p:nvPr/>
        </p:nvSpPr>
        <p:spPr bwMode="auto">
          <a:xfrm>
            <a:off x="6938435" y="3591986"/>
            <a:ext cx="1295400" cy="1513417"/>
          </a:xfrm>
          <a:custGeom>
            <a:avLst/>
            <a:gdLst>
              <a:gd name="T0" fmla="*/ 59 w 142"/>
              <a:gd name="T1" fmla="*/ 0 h 166"/>
              <a:gd name="T2" fmla="*/ 59 w 142"/>
              <a:gd name="T3" fmla="*/ 24 h 166"/>
              <a:gd name="T4" fmla="*/ 118 w 142"/>
              <a:gd name="T5" fmla="*/ 83 h 166"/>
              <a:gd name="T6" fmla="*/ 59 w 142"/>
              <a:gd name="T7" fmla="*/ 142 h 166"/>
              <a:gd name="T8" fmla="*/ 17 w 142"/>
              <a:gd name="T9" fmla="*/ 125 h 166"/>
              <a:gd name="T10" fmla="*/ 0 w 142"/>
              <a:gd name="T11" fmla="*/ 142 h 166"/>
              <a:gd name="T12" fmla="*/ 59 w 142"/>
              <a:gd name="T13" fmla="*/ 166 h 166"/>
              <a:gd name="T14" fmla="*/ 142 w 142"/>
              <a:gd name="T15" fmla="*/ 83 h 166"/>
              <a:gd name="T16" fmla="*/ 59 w 142"/>
              <a:gd name="T17" fmla="*/ 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" h="166">
                <a:moveTo>
                  <a:pt x="59" y="0"/>
                </a:moveTo>
                <a:cubicBezTo>
                  <a:pt x="59" y="24"/>
                  <a:pt x="59" y="24"/>
                  <a:pt x="59" y="24"/>
                </a:cubicBezTo>
                <a:cubicBezTo>
                  <a:pt x="91" y="24"/>
                  <a:pt x="118" y="51"/>
                  <a:pt x="118" y="83"/>
                </a:cubicBezTo>
                <a:cubicBezTo>
                  <a:pt x="118" y="116"/>
                  <a:pt x="91" y="142"/>
                  <a:pt x="59" y="142"/>
                </a:cubicBezTo>
                <a:cubicBezTo>
                  <a:pt x="42" y="142"/>
                  <a:pt x="28" y="136"/>
                  <a:pt x="17" y="125"/>
                </a:cubicBezTo>
                <a:cubicBezTo>
                  <a:pt x="0" y="142"/>
                  <a:pt x="0" y="142"/>
                  <a:pt x="0" y="142"/>
                </a:cubicBezTo>
                <a:cubicBezTo>
                  <a:pt x="15" y="157"/>
                  <a:pt x="36" y="166"/>
                  <a:pt x="59" y="166"/>
                </a:cubicBezTo>
                <a:cubicBezTo>
                  <a:pt x="104" y="166"/>
                  <a:pt x="142" y="129"/>
                  <a:pt x="142" y="83"/>
                </a:cubicBezTo>
                <a:cubicBezTo>
                  <a:pt x="142" y="38"/>
                  <a:pt x="104" y="0"/>
                  <a:pt x="5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24" name="Freeform 104"/>
          <p:cNvSpPr>
            <a:spLocks/>
          </p:cNvSpPr>
          <p:nvPr/>
        </p:nvSpPr>
        <p:spPr bwMode="auto">
          <a:xfrm>
            <a:off x="6720417" y="3591984"/>
            <a:ext cx="755651" cy="1295400"/>
          </a:xfrm>
          <a:custGeom>
            <a:avLst/>
            <a:gdLst>
              <a:gd name="T0" fmla="*/ 24 w 83"/>
              <a:gd name="T1" fmla="*/ 83 h 142"/>
              <a:gd name="T2" fmla="*/ 83 w 83"/>
              <a:gd name="T3" fmla="*/ 24 h 142"/>
              <a:gd name="T4" fmla="*/ 83 w 83"/>
              <a:gd name="T5" fmla="*/ 0 h 142"/>
              <a:gd name="T6" fmla="*/ 0 w 83"/>
              <a:gd name="T7" fmla="*/ 83 h 142"/>
              <a:gd name="T8" fmla="*/ 24 w 83"/>
              <a:gd name="T9" fmla="*/ 142 h 142"/>
              <a:gd name="T10" fmla="*/ 41 w 83"/>
              <a:gd name="T11" fmla="*/ 125 h 142"/>
              <a:gd name="T12" fmla="*/ 24 w 83"/>
              <a:gd name="T13" fmla="*/ 8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3" h="142">
                <a:moveTo>
                  <a:pt x="24" y="83"/>
                </a:moveTo>
                <a:cubicBezTo>
                  <a:pt x="24" y="51"/>
                  <a:pt x="50" y="24"/>
                  <a:pt x="83" y="24"/>
                </a:cubicBezTo>
                <a:cubicBezTo>
                  <a:pt x="83" y="0"/>
                  <a:pt x="83" y="0"/>
                  <a:pt x="83" y="0"/>
                </a:cubicBezTo>
                <a:cubicBezTo>
                  <a:pt x="37" y="0"/>
                  <a:pt x="0" y="38"/>
                  <a:pt x="0" y="83"/>
                </a:cubicBezTo>
                <a:cubicBezTo>
                  <a:pt x="0" y="106"/>
                  <a:pt x="9" y="127"/>
                  <a:pt x="24" y="142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0" y="114"/>
                  <a:pt x="24" y="100"/>
                  <a:pt x="24" y="83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25" name="Freeform 105"/>
          <p:cNvSpPr>
            <a:spLocks/>
          </p:cNvSpPr>
          <p:nvPr/>
        </p:nvSpPr>
        <p:spPr bwMode="auto">
          <a:xfrm>
            <a:off x="8443385" y="3591986"/>
            <a:ext cx="755651" cy="757767"/>
          </a:xfrm>
          <a:custGeom>
            <a:avLst/>
            <a:gdLst>
              <a:gd name="T0" fmla="*/ 83 w 83"/>
              <a:gd name="T1" fmla="*/ 24 h 83"/>
              <a:gd name="T2" fmla="*/ 83 w 83"/>
              <a:gd name="T3" fmla="*/ 0 h 83"/>
              <a:gd name="T4" fmla="*/ 0 w 83"/>
              <a:gd name="T5" fmla="*/ 83 h 83"/>
              <a:gd name="T6" fmla="*/ 24 w 83"/>
              <a:gd name="T7" fmla="*/ 83 h 83"/>
              <a:gd name="T8" fmla="*/ 83 w 83"/>
              <a:gd name="T9" fmla="*/ 24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83">
                <a:moveTo>
                  <a:pt x="83" y="24"/>
                </a:moveTo>
                <a:cubicBezTo>
                  <a:pt x="83" y="0"/>
                  <a:pt x="83" y="0"/>
                  <a:pt x="83" y="0"/>
                </a:cubicBezTo>
                <a:cubicBezTo>
                  <a:pt x="37" y="0"/>
                  <a:pt x="0" y="37"/>
                  <a:pt x="0" y="83"/>
                </a:cubicBezTo>
                <a:cubicBezTo>
                  <a:pt x="24" y="83"/>
                  <a:pt x="24" y="83"/>
                  <a:pt x="24" y="83"/>
                </a:cubicBezTo>
                <a:cubicBezTo>
                  <a:pt x="24" y="51"/>
                  <a:pt x="50" y="24"/>
                  <a:pt x="83" y="2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88226" name="Freeform 106"/>
          <p:cNvSpPr>
            <a:spLocks/>
          </p:cNvSpPr>
          <p:nvPr/>
        </p:nvSpPr>
        <p:spPr bwMode="auto">
          <a:xfrm>
            <a:off x="8443386" y="3591986"/>
            <a:ext cx="1513417" cy="1513417"/>
          </a:xfrm>
          <a:custGeom>
            <a:avLst/>
            <a:gdLst>
              <a:gd name="T0" fmla="*/ 83 w 166"/>
              <a:gd name="T1" fmla="*/ 0 h 166"/>
              <a:gd name="T2" fmla="*/ 83 w 166"/>
              <a:gd name="T3" fmla="*/ 24 h 166"/>
              <a:gd name="T4" fmla="*/ 142 w 166"/>
              <a:gd name="T5" fmla="*/ 83 h 166"/>
              <a:gd name="T6" fmla="*/ 83 w 166"/>
              <a:gd name="T7" fmla="*/ 142 h 166"/>
              <a:gd name="T8" fmla="*/ 24 w 166"/>
              <a:gd name="T9" fmla="*/ 83 h 166"/>
              <a:gd name="T10" fmla="*/ 0 w 166"/>
              <a:gd name="T11" fmla="*/ 83 h 166"/>
              <a:gd name="T12" fmla="*/ 83 w 166"/>
              <a:gd name="T13" fmla="*/ 166 h 166"/>
              <a:gd name="T14" fmla="*/ 166 w 166"/>
              <a:gd name="T15" fmla="*/ 83 h 166"/>
              <a:gd name="T16" fmla="*/ 83 w 166"/>
              <a:gd name="T17" fmla="*/ 0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6" h="166">
                <a:moveTo>
                  <a:pt x="83" y="0"/>
                </a:moveTo>
                <a:cubicBezTo>
                  <a:pt x="83" y="24"/>
                  <a:pt x="83" y="24"/>
                  <a:pt x="83" y="24"/>
                </a:cubicBezTo>
                <a:cubicBezTo>
                  <a:pt x="115" y="24"/>
                  <a:pt x="142" y="51"/>
                  <a:pt x="142" y="83"/>
                </a:cubicBezTo>
                <a:cubicBezTo>
                  <a:pt x="142" y="116"/>
                  <a:pt x="115" y="142"/>
                  <a:pt x="83" y="142"/>
                </a:cubicBezTo>
                <a:cubicBezTo>
                  <a:pt x="50" y="142"/>
                  <a:pt x="24" y="116"/>
                  <a:pt x="24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129"/>
                  <a:pt x="37" y="166"/>
                  <a:pt x="83" y="166"/>
                </a:cubicBezTo>
                <a:cubicBezTo>
                  <a:pt x="129" y="166"/>
                  <a:pt x="166" y="129"/>
                  <a:pt x="166" y="83"/>
                </a:cubicBezTo>
                <a:cubicBezTo>
                  <a:pt x="166" y="37"/>
                  <a:pt x="129" y="0"/>
                  <a:pt x="8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 sz="2133"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296" name="矩形 1"/>
          <p:cNvSpPr>
            <a:spLocks noChangeArrowheads="1"/>
          </p:cNvSpPr>
          <p:nvPr/>
        </p:nvSpPr>
        <p:spPr bwMode="auto">
          <a:xfrm>
            <a:off x="823785" y="1823049"/>
            <a:ext cx="5094416" cy="983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333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3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  <a:endParaRPr lang="zh-CN" altLang="en-US" sz="1333" dirty="0">
              <a:solidFill>
                <a:schemeClr val="tx1">
                  <a:lumMod val="50000"/>
                  <a:lumOff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cxnSp>
        <p:nvCxnSpPr>
          <p:cNvPr id="297" name="直接连接符 296"/>
          <p:cNvCxnSpPr/>
          <p:nvPr/>
        </p:nvCxnSpPr>
        <p:spPr>
          <a:xfrm>
            <a:off x="774359" y="1765301"/>
            <a:ext cx="5107860" cy="0"/>
          </a:xfrm>
          <a:prstGeom prst="line">
            <a:avLst/>
          </a:prstGeom>
          <a:solidFill>
            <a:srgbClr val="070606"/>
          </a:solidFill>
          <a:ln w="158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</p:cxnSp>
      <p:sp>
        <p:nvSpPr>
          <p:cNvPr id="298" name="TextBox 297"/>
          <p:cNvSpPr txBox="1"/>
          <p:nvPr/>
        </p:nvSpPr>
        <p:spPr bwMode="auto">
          <a:xfrm>
            <a:off x="832612" y="1313896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cxnSp>
        <p:nvCxnSpPr>
          <p:cNvPr id="302" name="直接连接符 301"/>
          <p:cNvCxnSpPr/>
          <p:nvPr/>
        </p:nvCxnSpPr>
        <p:spPr>
          <a:xfrm>
            <a:off x="774359" y="5349213"/>
            <a:ext cx="5107860" cy="0"/>
          </a:xfrm>
          <a:prstGeom prst="line">
            <a:avLst/>
          </a:prstGeom>
          <a:solidFill>
            <a:srgbClr val="070606"/>
          </a:solidFill>
          <a:ln w="158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</p:cxnSp>
      <p:cxnSp>
        <p:nvCxnSpPr>
          <p:cNvPr id="303" name="直接连接符 302"/>
          <p:cNvCxnSpPr/>
          <p:nvPr/>
        </p:nvCxnSpPr>
        <p:spPr>
          <a:xfrm>
            <a:off x="6209959" y="1765301"/>
            <a:ext cx="5107860" cy="0"/>
          </a:xfrm>
          <a:prstGeom prst="line">
            <a:avLst/>
          </a:prstGeom>
          <a:solidFill>
            <a:srgbClr val="070606"/>
          </a:solidFill>
          <a:ln w="158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</p:cxnSp>
      <p:sp>
        <p:nvSpPr>
          <p:cNvPr id="304" name="TextBox 303"/>
          <p:cNvSpPr txBox="1"/>
          <p:nvPr/>
        </p:nvSpPr>
        <p:spPr bwMode="auto">
          <a:xfrm>
            <a:off x="6268212" y="1313896"/>
            <a:ext cx="1435008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2133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cxnSp>
        <p:nvCxnSpPr>
          <p:cNvPr id="305" name="直接连接符 304"/>
          <p:cNvCxnSpPr/>
          <p:nvPr/>
        </p:nvCxnSpPr>
        <p:spPr>
          <a:xfrm>
            <a:off x="6209959" y="5349213"/>
            <a:ext cx="5107860" cy="0"/>
          </a:xfrm>
          <a:prstGeom prst="line">
            <a:avLst/>
          </a:prstGeom>
          <a:solidFill>
            <a:srgbClr val="070606"/>
          </a:solidFill>
          <a:ln w="15875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</p:cxnSp>
      <p:sp>
        <p:nvSpPr>
          <p:cNvPr id="306" name="TextBox 305"/>
          <p:cNvSpPr txBox="1"/>
          <p:nvPr/>
        </p:nvSpPr>
        <p:spPr bwMode="auto">
          <a:xfrm>
            <a:off x="719404" y="3644238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07" name="TextBox 306"/>
          <p:cNvSpPr txBox="1"/>
          <p:nvPr/>
        </p:nvSpPr>
        <p:spPr bwMode="auto">
          <a:xfrm>
            <a:off x="719404" y="3949038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08" name="TextBox 307"/>
          <p:cNvSpPr txBox="1"/>
          <p:nvPr/>
        </p:nvSpPr>
        <p:spPr bwMode="auto">
          <a:xfrm>
            <a:off x="719404" y="4279238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09" name="TextBox 308"/>
          <p:cNvSpPr txBox="1"/>
          <p:nvPr/>
        </p:nvSpPr>
        <p:spPr bwMode="auto">
          <a:xfrm>
            <a:off x="719404" y="4596738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10" name="TextBox 309"/>
          <p:cNvSpPr txBox="1"/>
          <p:nvPr/>
        </p:nvSpPr>
        <p:spPr bwMode="auto">
          <a:xfrm>
            <a:off x="719404" y="4914238"/>
            <a:ext cx="1088760" cy="318100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1467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添加标题</a:t>
            </a:r>
          </a:p>
        </p:txBody>
      </p:sp>
      <p:sp>
        <p:nvSpPr>
          <p:cNvPr id="311" name="TextBox 310"/>
          <p:cNvSpPr txBox="1"/>
          <p:nvPr/>
        </p:nvSpPr>
        <p:spPr bwMode="auto">
          <a:xfrm>
            <a:off x="7022603" y="2521260"/>
            <a:ext cx="9605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en-US" altLang="zh-CN"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2018</a:t>
            </a:r>
            <a:endParaRPr lang="zh-CN" altLang="en-US" sz="2133" dirty="0">
              <a:solidFill>
                <a:schemeClr val="tx1">
                  <a:lumMod val="50000"/>
                  <a:lumOff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12" name="TextBox 311"/>
          <p:cNvSpPr txBox="1"/>
          <p:nvPr/>
        </p:nvSpPr>
        <p:spPr bwMode="auto">
          <a:xfrm>
            <a:off x="8736077" y="2521260"/>
            <a:ext cx="9605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en-US" altLang="zh-CN"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2019</a:t>
            </a:r>
            <a:endParaRPr lang="zh-CN" altLang="en-US" sz="2133" dirty="0">
              <a:solidFill>
                <a:schemeClr val="tx1">
                  <a:lumMod val="50000"/>
                  <a:lumOff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13" name="TextBox 312"/>
          <p:cNvSpPr txBox="1"/>
          <p:nvPr/>
        </p:nvSpPr>
        <p:spPr bwMode="auto">
          <a:xfrm>
            <a:off x="7022606" y="4135876"/>
            <a:ext cx="9605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en-US" altLang="zh-CN"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2020</a:t>
            </a:r>
            <a:endParaRPr lang="zh-CN" altLang="en-US" sz="2133" dirty="0">
              <a:solidFill>
                <a:schemeClr val="tx1">
                  <a:lumMod val="50000"/>
                  <a:lumOff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314" name="TextBox 313"/>
          <p:cNvSpPr txBox="1"/>
          <p:nvPr/>
        </p:nvSpPr>
        <p:spPr bwMode="auto">
          <a:xfrm>
            <a:off x="8736074" y="4135876"/>
            <a:ext cx="960520" cy="42056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200" spc="30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algn="ctr"/>
            <a:r>
              <a:rPr lang="en-US" altLang="zh-CN" sz="2133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2021</a:t>
            </a:r>
            <a:endParaRPr lang="zh-CN" altLang="en-US" sz="2133" dirty="0">
              <a:solidFill>
                <a:schemeClr val="tx1">
                  <a:lumMod val="50000"/>
                  <a:lumOff val="50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1727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56" name="Group 60756"/>
          <p:cNvGrpSpPr/>
          <p:nvPr/>
        </p:nvGrpSpPr>
        <p:grpSpPr>
          <a:xfrm>
            <a:off x="841719" y="2484911"/>
            <a:ext cx="2165927" cy="580431"/>
            <a:chOff x="0" y="0"/>
            <a:chExt cx="3080428" cy="825500"/>
          </a:xfrm>
        </p:grpSpPr>
        <p:sp>
          <p:nvSpPr>
            <p:cNvPr id="60754" name="Shape 60754"/>
            <p:cNvSpPr/>
            <p:nvPr/>
          </p:nvSpPr>
          <p:spPr>
            <a:xfrm>
              <a:off x="540428" y="0"/>
              <a:ext cx="2540001" cy="825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l" defTabSz="584200">
                <a:lnSpc>
                  <a:spcPct val="120000"/>
                </a:lnSpc>
                <a:spcBef>
                  <a:spcPts val="1000"/>
                </a:spcBef>
                <a:defRPr sz="1600">
                  <a:solidFill>
                    <a:srgbClr val="4D4D4D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r>
                <a:rPr sz="1125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Lorem ipsum, consectetur adipiscing. Vestibulum ligula porta felis euismod semper.</a:t>
              </a:r>
            </a:p>
          </p:txBody>
        </p:sp>
        <p:sp>
          <p:nvSpPr>
            <p:cNvPr id="60755" name="Shape 60755"/>
            <p:cNvSpPr/>
            <p:nvPr/>
          </p:nvSpPr>
          <p:spPr>
            <a:xfrm>
              <a:off x="0" y="0"/>
              <a:ext cx="381893" cy="381893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60759" name="Group 60759"/>
          <p:cNvGrpSpPr/>
          <p:nvPr/>
        </p:nvGrpSpPr>
        <p:grpSpPr>
          <a:xfrm>
            <a:off x="841717" y="3642738"/>
            <a:ext cx="2165928" cy="580431"/>
            <a:chOff x="0" y="0"/>
            <a:chExt cx="3080428" cy="825500"/>
          </a:xfrm>
        </p:grpSpPr>
        <p:sp>
          <p:nvSpPr>
            <p:cNvPr id="60757" name="Shape 60757"/>
            <p:cNvSpPr/>
            <p:nvPr/>
          </p:nvSpPr>
          <p:spPr>
            <a:xfrm>
              <a:off x="540428" y="0"/>
              <a:ext cx="2540001" cy="825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l" defTabSz="584200">
                <a:lnSpc>
                  <a:spcPct val="120000"/>
                </a:lnSpc>
                <a:spcBef>
                  <a:spcPts val="1000"/>
                </a:spcBef>
                <a:defRPr sz="1600">
                  <a:solidFill>
                    <a:srgbClr val="4D4D4D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r>
                <a:rPr sz="1125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Duis mollis, est commodo luctus, nisi erat ligula, eget lacinia odio sem nec elit.</a:t>
              </a:r>
            </a:p>
          </p:txBody>
        </p:sp>
        <p:sp>
          <p:nvSpPr>
            <p:cNvPr id="60758" name="Shape 60758"/>
            <p:cNvSpPr/>
            <p:nvPr/>
          </p:nvSpPr>
          <p:spPr>
            <a:xfrm>
              <a:off x="0" y="0"/>
              <a:ext cx="381893" cy="381893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60762" name="Group 60762"/>
          <p:cNvGrpSpPr/>
          <p:nvPr/>
        </p:nvGrpSpPr>
        <p:grpSpPr>
          <a:xfrm>
            <a:off x="9726998" y="2491943"/>
            <a:ext cx="2165927" cy="580431"/>
            <a:chOff x="0" y="0"/>
            <a:chExt cx="3080428" cy="825500"/>
          </a:xfrm>
        </p:grpSpPr>
        <p:sp>
          <p:nvSpPr>
            <p:cNvPr id="60760" name="Shape 60760"/>
            <p:cNvSpPr/>
            <p:nvPr/>
          </p:nvSpPr>
          <p:spPr>
            <a:xfrm>
              <a:off x="540428" y="0"/>
              <a:ext cx="2540001" cy="825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 algn="l" defTabSz="584200">
                <a:lnSpc>
                  <a:spcPct val="120000"/>
                </a:lnSpc>
                <a:spcBef>
                  <a:spcPts val="1000"/>
                </a:spcBef>
                <a:defRPr sz="1600">
                  <a:solidFill>
                    <a:srgbClr val="4D4D4D"/>
                  </a:solidFill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Cras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justo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odio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,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facilisis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in.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Donec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id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elit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non mi porta gravida at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eget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 </a:t>
              </a:r>
              <a:r>
                <a:rPr sz="1125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metus</a:t>
              </a:r>
              <a:r>
                <a:rPr sz="1125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rPr>
                <a:t>.</a:t>
              </a:r>
            </a:p>
          </p:txBody>
        </p:sp>
        <p:sp>
          <p:nvSpPr>
            <p:cNvPr id="60761" name="Shape 60761"/>
            <p:cNvSpPr/>
            <p:nvPr/>
          </p:nvSpPr>
          <p:spPr>
            <a:xfrm>
              <a:off x="0" y="0"/>
              <a:ext cx="381893" cy="381893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endParaRPr>
            </a:p>
          </p:txBody>
        </p:sp>
      </p:grpSp>
      <p:grpSp>
        <p:nvGrpSpPr>
          <p:cNvPr id="60792" name="Group 60792"/>
          <p:cNvGrpSpPr/>
          <p:nvPr/>
        </p:nvGrpSpPr>
        <p:grpSpPr>
          <a:xfrm>
            <a:off x="3216584" y="1544669"/>
            <a:ext cx="6128371" cy="4021447"/>
            <a:chOff x="-1" y="-1"/>
            <a:chExt cx="8715904" cy="5719386"/>
          </a:xfrm>
        </p:grpSpPr>
        <p:grpSp>
          <p:nvGrpSpPr>
            <p:cNvPr id="60766" name="Group 60766"/>
            <p:cNvGrpSpPr/>
            <p:nvPr/>
          </p:nvGrpSpPr>
          <p:grpSpPr>
            <a:xfrm>
              <a:off x="-1" y="-1"/>
              <a:ext cx="8715904" cy="5719386"/>
              <a:chOff x="0" y="0"/>
              <a:chExt cx="8715902" cy="5719385"/>
            </a:xfrm>
          </p:grpSpPr>
          <p:sp>
            <p:nvSpPr>
              <p:cNvPr id="60764" name="Shape 60764"/>
              <p:cNvSpPr/>
              <p:nvPr/>
            </p:nvSpPr>
            <p:spPr>
              <a:xfrm>
                <a:off x="-1" y="0"/>
                <a:ext cx="774646" cy="57193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1" h="21583" extrusionOk="0">
                    <a:moveTo>
                      <a:pt x="8190" y="0"/>
                    </a:moveTo>
                    <a:lnTo>
                      <a:pt x="7377" y="45"/>
                    </a:lnTo>
                    <a:cubicBezTo>
                      <a:pt x="7270" y="59"/>
                      <a:pt x="7184" y="76"/>
                      <a:pt x="7125" y="95"/>
                    </a:cubicBezTo>
                    <a:cubicBezTo>
                      <a:pt x="7063" y="115"/>
                      <a:pt x="7032" y="136"/>
                      <a:pt x="7034" y="157"/>
                    </a:cubicBezTo>
                    <a:lnTo>
                      <a:pt x="7034" y="3592"/>
                    </a:lnTo>
                    <a:lnTo>
                      <a:pt x="7034" y="3798"/>
                    </a:lnTo>
                    <a:cubicBezTo>
                      <a:pt x="7034" y="3864"/>
                      <a:pt x="6877" y="3925"/>
                      <a:pt x="6621" y="3969"/>
                    </a:cubicBezTo>
                    <a:cubicBezTo>
                      <a:pt x="6366" y="4013"/>
                      <a:pt x="6019" y="4040"/>
                      <a:pt x="5625" y="4040"/>
                    </a:cubicBezTo>
                    <a:cubicBezTo>
                      <a:pt x="5230" y="4041"/>
                      <a:pt x="4884" y="4013"/>
                      <a:pt x="4628" y="3969"/>
                    </a:cubicBezTo>
                    <a:cubicBezTo>
                      <a:pt x="4394" y="3929"/>
                      <a:pt x="4262" y="3873"/>
                      <a:pt x="4239" y="3813"/>
                    </a:cubicBezTo>
                    <a:lnTo>
                      <a:pt x="4193" y="191"/>
                    </a:lnTo>
                    <a:cubicBezTo>
                      <a:pt x="4265" y="141"/>
                      <a:pt x="4147" y="88"/>
                      <a:pt x="3884" y="53"/>
                    </a:cubicBezTo>
                    <a:cubicBezTo>
                      <a:pt x="3738" y="33"/>
                      <a:pt x="3535" y="17"/>
                      <a:pt x="3311" y="22"/>
                    </a:cubicBezTo>
                    <a:cubicBezTo>
                      <a:pt x="3083" y="26"/>
                      <a:pt x="2926" y="50"/>
                      <a:pt x="2807" y="75"/>
                    </a:cubicBezTo>
                    <a:cubicBezTo>
                      <a:pt x="2641" y="109"/>
                      <a:pt x="2519" y="148"/>
                      <a:pt x="2452" y="191"/>
                    </a:cubicBezTo>
                    <a:cubicBezTo>
                      <a:pt x="1971" y="957"/>
                      <a:pt x="1478" y="1722"/>
                      <a:pt x="975" y="2487"/>
                    </a:cubicBezTo>
                    <a:cubicBezTo>
                      <a:pt x="582" y="3085"/>
                      <a:pt x="182" y="3682"/>
                      <a:pt x="36" y="4282"/>
                    </a:cubicBezTo>
                    <a:cubicBezTo>
                      <a:pt x="-31" y="4553"/>
                      <a:pt x="-44" y="4827"/>
                      <a:pt x="368" y="5093"/>
                    </a:cubicBezTo>
                    <a:cubicBezTo>
                      <a:pt x="512" y="5185"/>
                      <a:pt x="707" y="5277"/>
                      <a:pt x="963" y="5365"/>
                    </a:cubicBezTo>
                    <a:cubicBezTo>
                      <a:pt x="2450" y="5876"/>
                      <a:pt x="5867" y="6248"/>
                      <a:pt x="7034" y="6775"/>
                    </a:cubicBezTo>
                    <a:cubicBezTo>
                      <a:pt x="7366" y="6925"/>
                      <a:pt x="7612" y="7081"/>
                      <a:pt x="7606" y="7237"/>
                    </a:cubicBezTo>
                    <a:cubicBezTo>
                      <a:pt x="7529" y="9554"/>
                      <a:pt x="6304" y="11861"/>
                      <a:pt x="5419" y="14174"/>
                    </a:cubicBezTo>
                    <a:cubicBezTo>
                      <a:pt x="4616" y="16273"/>
                      <a:pt x="3994" y="18371"/>
                      <a:pt x="3540" y="20472"/>
                    </a:cubicBezTo>
                    <a:cubicBezTo>
                      <a:pt x="3465" y="20597"/>
                      <a:pt x="3442" y="20721"/>
                      <a:pt x="3460" y="20844"/>
                    </a:cubicBezTo>
                    <a:cubicBezTo>
                      <a:pt x="3478" y="20964"/>
                      <a:pt x="3536" y="21088"/>
                      <a:pt x="3953" y="21198"/>
                    </a:cubicBezTo>
                    <a:cubicBezTo>
                      <a:pt x="4659" y="21385"/>
                      <a:pt x="6142" y="21481"/>
                      <a:pt x="7652" y="21531"/>
                    </a:cubicBezTo>
                    <a:cubicBezTo>
                      <a:pt x="9691" y="21600"/>
                      <a:pt x="11821" y="21600"/>
                      <a:pt x="13860" y="21531"/>
                    </a:cubicBezTo>
                    <a:cubicBezTo>
                      <a:pt x="15370" y="21481"/>
                      <a:pt x="16853" y="21385"/>
                      <a:pt x="17559" y="21198"/>
                    </a:cubicBezTo>
                    <a:cubicBezTo>
                      <a:pt x="17976" y="21088"/>
                      <a:pt x="18034" y="20964"/>
                      <a:pt x="18052" y="20844"/>
                    </a:cubicBezTo>
                    <a:cubicBezTo>
                      <a:pt x="18070" y="20721"/>
                      <a:pt x="18047" y="20597"/>
                      <a:pt x="17972" y="20472"/>
                    </a:cubicBezTo>
                    <a:cubicBezTo>
                      <a:pt x="17518" y="18371"/>
                      <a:pt x="16896" y="16273"/>
                      <a:pt x="16093" y="14174"/>
                    </a:cubicBezTo>
                    <a:cubicBezTo>
                      <a:pt x="15208" y="11861"/>
                      <a:pt x="13983" y="9554"/>
                      <a:pt x="13906" y="7237"/>
                    </a:cubicBezTo>
                    <a:cubicBezTo>
                      <a:pt x="13900" y="7081"/>
                      <a:pt x="14146" y="6925"/>
                      <a:pt x="14478" y="6775"/>
                    </a:cubicBezTo>
                    <a:cubicBezTo>
                      <a:pt x="15645" y="6248"/>
                      <a:pt x="19062" y="5876"/>
                      <a:pt x="20549" y="5365"/>
                    </a:cubicBezTo>
                    <a:cubicBezTo>
                      <a:pt x="20805" y="5277"/>
                      <a:pt x="21000" y="5185"/>
                      <a:pt x="21144" y="5093"/>
                    </a:cubicBezTo>
                    <a:cubicBezTo>
                      <a:pt x="21556" y="4827"/>
                      <a:pt x="21543" y="4553"/>
                      <a:pt x="21476" y="4282"/>
                    </a:cubicBezTo>
                    <a:cubicBezTo>
                      <a:pt x="21330" y="3682"/>
                      <a:pt x="20930" y="3085"/>
                      <a:pt x="20537" y="2487"/>
                    </a:cubicBezTo>
                    <a:cubicBezTo>
                      <a:pt x="20034" y="1722"/>
                      <a:pt x="19541" y="957"/>
                      <a:pt x="19060" y="191"/>
                    </a:cubicBezTo>
                    <a:cubicBezTo>
                      <a:pt x="18993" y="148"/>
                      <a:pt x="18871" y="109"/>
                      <a:pt x="18705" y="75"/>
                    </a:cubicBezTo>
                    <a:cubicBezTo>
                      <a:pt x="18586" y="50"/>
                      <a:pt x="18429" y="26"/>
                      <a:pt x="18201" y="22"/>
                    </a:cubicBezTo>
                    <a:cubicBezTo>
                      <a:pt x="17977" y="17"/>
                      <a:pt x="17774" y="33"/>
                      <a:pt x="17628" y="53"/>
                    </a:cubicBezTo>
                    <a:cubicBezTo>
                      <a:pt x="17365" y="88"/>
                      <a:pt x="17247" y="141"/>
                      <a:pt x="17319" y="191"/>
                    </a:cubicBezTo>
                    <a:lnTo>
                      <a:pt x="17273" y="3813"/>
                    </a:lnTo>
                    <a:cubicBezTo>
                      <a:pt x="17250" y="3873"/>
                      <a:pt x="17118" y="3929"/>
                      <a:pt x="16884" y="3969"/>
                    </a:cubicBezTo>
                    <a:cubicBezTo>
                      <a:pt x="16628" y="4013"/>
                      <a:pt x="16282" y="4041"/>
                      <a:pt x="15887" y="4040"/>
                    </a:cubicBezTo>
                    <a:cubicBezTo>
                      <a:pt x="15493" y="4040"/>
                      <a:pt x="15146" y="4013"/>
                      <a:pt x="14891" y="3969"/>
                    </a:cubicBezTo>
                    <a:cubicBezTo>
                      <a:pt x="14635" y="3925"/>
                      <a:pt x="14478" y="3864"/>
                      <a:pt x="14478" y="3798"/>
                    </a:cubicBezTo>
                    <a:lnTo>
                      <a:pt x="14478" y="3592"/>
                    </a:lnTo>
                    <a:lnTo>
                      <a:pt x="14478" y="157"/>
                    </a:lnTo>
                    <a:cubicBezTo>
                      <a:pt x="14480" y="136"/>
                      <a:pt x="14449" y="115"/>
                      <a:pt x="14387" y="95"/>
                    </a:cubicBezTo>
                    <a:cubicBezTo>
                      <a:pt x="14328" y="76"/>
                      <a:pt x="14242" y="59"/>
                      <a:pt x="14135" y="45"/>
                    </a:cubicBezTo>
                    <a:lnTo>
                      <a:pt x="13322" y="0"/>
                    </a:lnTo>
                    <a:cubicBezTo>
                      <a:pt x="13003" y="0"/>
                      <a:pt x="12718" y="18"/>
                      <a:pt x="12508" y="47"/>
                    </a:cubicBezTo>
                    <a:cubicBezTo>
                      <a:pt x="12299" y="75"/>
                      <a:pt x="12165" y="114"/>
                      <a:pt x="12165" y="157"/>
                    </a:cubicBezTo>
                    <a:lnTo>
                      <a:pt x="12165" y="3592"/>
                    </a:lnTo>
                    <a:lnTo>
                      <a:pt x="12165" y="3798"/>
                    </a:lnTo>
                    <a:cubicBezTo>
                      <a:pt x="12165" y="3864"/>
                      <a:pt x="12008" y="3925"/>
                      <a:pt x="11752" y="3969"/>
                    </a:cubicBezTo>
                    <a:cubicBezTo>
                      <a:pt x="11497" y="4013"/>
                      <a:pt x="11150" y="4040"/>
                      <a:pt x="10756" y="4040"/>
                    </a:cubicBezTo>
                    <a:cubicBezTo>
                      <a:pt x="10362" y="4040"/>
                      <a:pt x="10015" y="4013"/>
                      <a:pt x="9760" y="3969"/>
                    </a:cubicBezTo>
                    <a:cubicBezTo>
                      <a:pt x="9504" y="3925"/>
                      <a:pt x="9347" y="3864"/>
                      <a:pt x="9347" y="3798"/>
                    </a:cubicBezTo>
                    <a:lnTo>
                      <a:pt x="9347" y="3592"/>
                    </a:lnTo>
                    <a:lnTo>
                      <a:pt x="9347" y="157"/>
                    </a:lnTo>
                    <a:cubicBezTo>
                      <a:pt x="9347" y="114"/>
                      <a:pt x="9213" y="75"/>
                      <a:pt x="9004" y="47"/>
                    </a:cubicBezTo>
                    <a:cubicBezTo>
                      <a:pt x="8794" y="18"/>
                      <a:pt x="8509" y="0"/>
                      <a:pt x="8190" y="0"/>
                    </a:cubicBezTo>
                    <a:close/>
                  </a:path>
                </a:pathLst>
              </a:custGeom>
              <a:solidFill>
                <a:srgbClr val="E5E5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  <p:sp>
            <p:nvSpPr>
              <p:cNvPr id="60765" name="Shape 60765"/>
              <p:cNvSpPr/>
              <p:nvPr/>
            </p:nvSpPr>
            <p:spPr>
              <a:xfrm>
                <a:off x="7986390" y="3893"/>
                <a:ext cx="729513" cy="57115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38" h="21573" extrusionOk="0">
                    <a:moveTo>
                      <a:pt x="5799" y="14144"/>
                    </a:moveTo>
                    <a:cubicBezTo>
                      <a:pt x="4452" y="16215"/>
                      <a:pt x="3982" y="18293"/>
                      <a:pt x="4404" y="20372"/>
                    </a:cubicBezTo>
                    <a:cubicBezTo>
                      <a:pt x="4409" y="20522"/>
                      <a:pt x="4431" y="20672"/>
                      <a:pt x="4476" y="20819"/>
                    </a:cubicBezTo>
                    <a:cubicBezTo>
                      <a:pt x="4513" y="20939"/>
                      <a:pt x="4562" y="21064"/>
                      <a:pt x="4998" y="21174"/>
                    </a:cubicBezTo>
                    <a:cubicBezTo>
                      <a:pt x="5738" y="21362"/>
                      <a:pt x="7313" y="21454"/>
                      <a:pt x="8899" y="21507"/>
                    </a:cubicBezTo>
                    <a:cubicBezTo>
                      <a:pt x="11529" y="21595"/>
                      <a:pt x="14290" y="21595"/>
                      <a:pt x="16920" y="21507"/>
                    </a:cubicBezTo>
                    <a:cubicBezTo>
                      <a:pt x="18505" y="21454"/>
                      <a:pt x="20076" y="21361"/>
                      <a:pt x="20821" y="21174"/>
                    </a:cubicBezTo>
                    <a:cubicBezTo>
                      <a:pt x="21260" y="21064"/>
                      <a:pt x="21313" y="20939"/>
                      <a:pt x="21332" y="20819"/>
                    </a:cubicBezTo>
                    <a:cubicBezTo>
                      <a:pt x="21350" y="20697"/>
                      <a:pt x="21329" y="20571"/>
                      <a:pt x="21250" y="20446"/>
                    </a:cubicBezTo>
                    <a:cubicBezTo>
                      <a:pt x="20619" y="18345"/>
                      <a:pt x="19961" y="16244"/>
                      <a:pt x="19277" y="14144"/>
                    </a:cubicBezTo>
                    <a:cubicBezTo>
                      <a:pt x="18840" y="12803"/>
                      <a:pt x="18393" y="11461"/>
                      <a:pt x="18213" y="10119"/>
                    </a:cubicBezTo>
                    <a:cubicBezTo>
                      <a:pt x="18083" y="9145"/>
                      <a:pt x="18094" y="8171"/>
                      <a:pt x="18079" y="7197"/>
                    </a:cubicBezTo>
                    <a:cubicBezTo>
                      <a:pt x="18048" y="5121"/>
                      <a:pt x="17898" y="3045"/>
                      <a:pt x="17629" y="969"/>
                    </a:cubicBezTo>
                    <a:cubicBezTo>
                      <a:pt x="17647" y="792"/>
                      <a:pt x="17478" y="615"/>
                      <a:pt x="17127" y="443"/>
                    </a:cubicBezTo>
                    <a:cubicBezTo>
                      <a:pt x="16675" y="223"/>
                      <a:pt x="15696" y="8"/>
                      <a:pt x="14021" y="0"/>
                    </a:cubicBezTo>
                    <a:cubicBezTo>
                      <a:pt x="12962" y="-5"/>
                      <a:pt x="12090" y="85"/>
                      <a:pt x="11316" y="178"/>
                    </a:cubicBezTo>
                    <a:cubicBezTo>
                      <a:pt x="10514" y="274"/>
                      <a:pt x="9750" y="375"/>
                      <a:pt x="9043" y="483"/>
                    </a:cubicBezTo>
                    <a:cubicBezTo>
                      <a:pt x="7289" y="751"/>
                      <a:pt x="5872" y="1060"/>
                      <a:pt x="4721" y="1383"/>
                    </a:cubicBezTo>
                    <a:cubicBezTo>
                      <a:pt x="2104" y="2116"/>
                      <a:pt x="802" y="2901"/>
                      <a:pt x="271" y="3696"/>
                    </a:cubicBezTo>
                    <a:cubicBezTo>
                      <a:pt x="-250" y="4477"/>
                      <a:pt x="-38" y="5274"/>
                      <a:pt x="1058" y="6053"/>
                    </a:cubicBezTo>
                    <a:cubicBezTo>
                      <a:pt x="2349" y="6972"/>
                      <a:pt x="4838" y="7854"/>
                      <a:pt x="6171" y="8772"/>
                    </a:cubicBezTo>
                    <a:cubicBezTo>
                      <a:pt x="8746" y="10543"/>
                      <a:pt x="6965" y="12351"/>
                      <a:pt x="5799" y="14144"/>
                    </a:cubicBezTo>
                    <a:close/>
                  </a:path>
                </a:pathLst>
              </a:custGeom>
              <a:solidFill>
                <a:srgbClr val="E5E5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5719" tIns="35719" rIns="35719" bIns="35719" numCol="1" anchor="ctr">
                <a:noAutofit/>
              </a:bodyPr>
              <a:lstStyle/>
              <a:p>
                <a:endParaRPr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60791" name="Group 60791"/>
            <p:cNvGrpSpPr/>
            <p:nvPr/>
          </p:nvGrpSpPr>
          <p:grpSpPr>
            <a:xfrm>
              <a:off x="1248804" y="0"/>
              <a:ext cx="5746157" cy="5716639"/>
              <a:chOff x="-19671" y="0"/>
              <a:chExt cx="5746156" cy="5716638"/>
            </a:xfrm>
          </p:grpSpPr>
          <p:grpSp>
            <p:nvGrpSpPr>
              <p:cNvPr id="60786" name="Group 60786"/>
              <p:cNvGrpSpPr/>
              <p:nvPr/>
            </p:nvGrpSpPr>
            <p:grpSpPr>
              <a:xfrm>
                <a:off x="0" y="0"/>
                <a:ext cx="5716638" cy="5716638"/>
                <a:chOff x="0" y="0"/>
                <a:chExt cx="5716637" cy="5716637"/>
              </a:xfrm>
            </p:grpSpPr>
            <p:sp>
              <p:nvSpPr>
                <p:cNvPr id="60767" name="Shape 60767"/>
                <p:cNvSpPr/>
                <p:nvPr/>
              </p:nvSpPr>
              <p:spPr>
                <a:xfrm>
                  <a:off x="0" y="0"/>
                  <a:ext cx="5716638" cy="5716638"/>
                </a:xfrm>
                <a:prstGeom prst="ellipse">
                  <a:avLst/>
                </a:prstGeom>
                <a:solidFill>
                  <a:srgbClr val="E5E5E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+mn-ea"/>
                    <a:sym typeface="思源黑体 CN Medium" panose="020B0600000000000000" pitchFamily="34" charset="-122"/>
                  </a:endParaRPr>
                </a:p>
              </p:txBody>
            </p:sp>
            <p:grpSp>
              <p:nvGrpSpPr>
                <p:cNvPr id="60785" name="Group 60785"/>
                <p:cNvGrpSpPr/>
                <p:nvPr/>
              </p:nvGrpSpPr>
              <p:grpSpPr>
                <a:xfrm>
                  <a:off x="891158" y="891157"/>
                  <a:ext cx="3934322" cy="3934322"/>
                  <a:chOff x="0" y="0"/>
                  <a:chExt cx="3934321" cy="3934321"/>
                </a:xfrm>
              </p:grpSpPr>
              <p:grpSp>
                <p:nvGrpSpPr>
                  <p:cNvPr id="60770" name="Group 60770"/>
                  <p:cNvGrpSpPr/>
                  <p:nvPr/>
                </p:nvGrpSpPr>
                <p:grpSpPr>
                  <a:xfrm>
                    <a:off x="0" y="0"/>
                    <a:ext cx="3934322" cy="3934322"/>
                    <a:chOff x="0" y="0"/>
                    <a:chExt cx="3934321" cy="3934321"/>
                  </a:xfrm>
                </p:grpSpPr>
                <p:sp>
                  <p:nvSpPr>
                    <p:cNvPr id="60768" name="Shape 60768"/>
                    <p:cNvSpPr/>
                    <p:nvPr/>
                  </p:nvSpPr>
                  <p:spPr>
                    <a:xfrm>
                      <a:off x="0" y="0"/>
                      <a:ext cx="3934322" cy="3934322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12700" cap="flat">
                      <a:noFill/>
                      <a:miter lim="400000"/>
                    </a:ln>
                    <a:effectLst/>
                  </p:spPr>
                  <p:txBody>
                    <a:bodyPr wrap="square" lIns="0" tIns="0" rIns="0" bIns="0" numCol="1" anchor="t">
                      <a:noAutofit/>
                    </a:bodyPr>
                    <a:lstStyle/>
                    <a:p>
                      <a:endParaRPr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Medium" panose="020B0600000000000000" pitchFamily="34" charset="-122"/>
                        <a:ea typeface="思源黑体 CN Medium" panose="020B0600000000000000" pitchFamily="34" charset="-122"/>
                        <a:cs typeface="+mn-ea"/>
                        <a:sym typeface="思源黑体 CN Medium" panose="020B0600000000000000" pitchFamily="34" charset="-122"/>
                      </a:endParaRPr>
                    </a:p>
                  </p:txBody>
                </p:sp>
                <p:graphicFrame>
                  <p:nvGraphicFramePr>
                    <p:cNvPr id="60769" name="Chart 60769"/>
                    <p:cNvGraphicFramePr/>
                    <p:nvPr>
                      <p:extLst>
                        <p:ext uri="{D42A27DB-BD31-4B8C-83A1-F6EECF244321}">
                          <p14:modId xmlns:p14="http://schemas.microsoft.com/office/powerpoint/2010/main" val="17822664"/>
                        </p:ext>
                      </p:extLst>
                    </p:nvPr>
                  </p:nvGraphicFramePr>
                  <p:xfrm>
                    <a:off x="60200" y="60200"/>
                    <a:ext cx="3813921" cy="3813921"/>
                  </p:xfrm>
                  <a:graphic>
                    <a:graphicData uri="http://schemas.openxmlformats.org/drawingml/2006/chart">
                      <c:chart xmlns:c="http://schemas.openxmlformats.org/drawingml/2006/chart" xmlns:r="http://schemas.openxmlformats.org/officeDocument/2006/relationships" r:id="rId3"/>
                    </a:graphicData>
                  </a:graphic>
                </p:graphicFrame>
              </p:grpSp>
              <p:sp>
                <p:nvSpPr>
                  <p:cNvPr id="60771" name="Shape 60771"/>
                  <p:cNvSpPr/>
                  <p:nvPr/>
                </p:nvSpPr>
                <p:spPr>
                  <a:xfrm>
                    <a:off x="1014660" y="1014660"/>
                    <a:ext cx="1905001" cy="1905001"/>
                  </a:xfrm>
                  <a:prstGeom prst="ellipse">
                    <a:avLst/>
                  </a:prstGeom>
                  <a:solidFill>
                    <a:srgbClr val="FFFFFF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0" tIns="0" rIns="0" bIns="0" numCol="1" anchor="t">
                    <a:noAutofit/>
                  </a:bodyPr>
                  <a:lstStyle/>
                  <a:p>
                    <a:endParaRPr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endParaRPr>
                  </a:p>
                </p:txBody>
              </p:sp>
              <p:grpSp>
                <p:nvGrpSpPr>
                  <p:cNvPr id="60784" name="Group 60784"/>
                  <p:cNvGrpSpPr/>
                  <p:nvPr/>
                </p:nvGrpSpPr>
                <p:grpSpPr>
                  <a:xfrm>
                    <a:off x="367748" y="455376"/>
                    <a:ext cx="3253006" cy="3204578"/>
                    <a:chOff x="0" y="0"/>
                    <a:chExt cx="3253005" cy="3204577"/>
                  </a:xfrm>
                </p:grpSpPr>
                <p:grpSp>
                  <p:nvGrpSpPr>
                    <p:cNvPr id="60775" name="Group 60775"/>
                    <p:cNvGrpSpPr/>
                    <p:nvPr/>
                  </p:nvGrpSpPr>
                  <p:grpSpPr>
                    <a:xfrm>
                      <a:off x="844001" y="2546473"/>
                      <a:ext cx="1758637" cy="658105"/>
                      <a:chOff x="0" y="0"/>
                      <a:chExt cx="1758635" cy="658104"/>
                    </a:xfrm>
                  </p:grpSpPr>
                  <p:sp>
                    <p:nvSpPr>
                      <p:cNvPr id="60772" name="Shape 60772"/>
                      <p:cNvSpPr/>
                      <p:nvPr/>
                    </p:nvSpPr>
                    <p:spPr>
                      <a:xfrm>
                        <a:off x="0" y="65397"/>
                        <a:ext cx="720438" cy="451044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600" h="21361" extrusionOk="0">
                            <a:moveTo>
                              <a:pt x="9115" y="535"/>
                            </a:moveTo>
                            <a:cubicBezTo>
                              <a:pt x="8831" y="698"/>
                              <a:pt x="8557" y="902"/>
                              <a:pt x="8293" y="1136"/>
                            </a:cubicBezTo>
                            <a:cubicBezTo>
                              <a:pt x="8917" y="1224"/>
                              <a:pt x="9511" y="1595"/>
                              <a:pt x="10006" y="2202"/>
                            </a:cubicBezTo>
                            <a:cubicBezTo>
                              <a:pt x="10315" y="2582"/>
                              <a:pt x="10577" y="3047"/>
                              <a:pt x="10781" y="3575"/>
                            </a:cubicBezTo>
                            <a:cubicBezTo>
                              <a:pt x="8780" y="4976"/>
                              <a:pt x="7076" y="7280"/>
                              <a:pt x="5808" y="9824"/>
                            </a:cubicBezTo>
                            <a:cubicBezTo>
                              <a:pt x="5398" y="10647"/>
                              <a:pt x="5056" y="11475"/>
                              <a:pt x="4767" y="12301"/>
                            </a:cubicBezTo>
                            <a:cubicBezTo>
                              <a:pt x="4412" y="11521"/>
                              <a:pt x="3932" y="10867"/>
                              <a:pt x="3342" y="10433"/>
                            </a:cubicBezTo>
                            <a:cubicBezTo>
                              <a:pt x="2424" y="9757"/>
                              <a:pt x="1420" y="9729"/>
                              <a:pt x="538" y="10238"/>
                            </a:cubicBezTo>
                            <a:cubicBezTo>
                              <a:pt x="352" y="10345"/>
                              <a:pt x="173" y="10480"/>
                              <a:pt x="0" y="10634"/>
                            </a:cubicBezTo>
                            <a:cubicBezTo>
                              <a:pt x="1355" y="11296"/>
                              <a:pt x="2437" y="12922"/>
                              <a:pt x="2922" y="15028"/>
                            </a:cubicBezTo>
                            <a:cubicBezTo>
                              <a:pt x="3407" y="17134"/>
                              <a:pt x="3241" y="19477"/>
                              <a:pt x="2472" y="21361"/>
                            </a:cubicBezTo>
                            <a:cubicBezTo>
                              <a:pt x="2667" y="21302"/>
                              <a:pt x="2859" y="21225"/>
                              <a:pt x="3045" y="21118"/>
                            </a:cubicBezTo>
                            <a:cubicBezTo>
                              <a:pt x="3927" y="20612"/>
                              <a:pt x="4685" y="19572"/>
                              <a:pt x="5113" y="18122"/>
                            </a:cubicBezTo>
                            <a:cubicBezTo>
                              <a:pt x="5388" y="17191"/>
                              <a:pt x="5491" y="16205"/>
                              <a:pt x="5446" y="15249"/>
                            </a:cubicBezTo>
                            <a:cubicBezTo>
                              <a:pt x="6004" y="15588"/>
                              <a:pt x="6603" y="15873"/>
                              <a:pt x="7251" y="16087"/>
                            </a:cubicBezTo>
                            <a:cubicBezTo>
                              <a:pt x="9371" y="16786"/>
                              <a:pt x="11754" y="16779"/>
                              <a:pt x="13958" y="15644"/>
                            </a:cubicBezTo>
                            <a:cubicBezTo>
                              <a:pt x="13790" y="16219"/>
                              <a:pt x="13597" y="16774"/>
                              <a:pt x="13380" y="17306"/>
                            </a:cubicBezTo>
                            <a:cubicBezTo>
                              <a:pt x="13163" y="17838"/>
                              <a:pt x="12923" y="18346"/>
                              <a:pt x="12662" y="18826"/>
                            </a:cubicBezTo>
                            <a:cubicBezTo>
                              <a:pt x="14287" y="18339"/>
                              <a:pt x="15746" y="16673"/>
                              <a:pt x="16498" y="14124"/>
                            </a:cubicBezTo>
                            <a:cubicBezTo>
                              <a:pt x="16547" y="13959"/>
                              <a:pt x="16583" y="13792"/>
                              <a:pt x="16625" y="13624"/>
                            </a:cubicBezTo>
                            <a:cubicBezTo>
                              <a:pt x="17924" y="12292"/>
                              <a:pt x="19054" y="10597"/>
                              <a:pt x="19959" y="8781"/>
                            </a:cubicBezTo>
                            <a:cubicBezTo>
                              <a:pt x="20040" y="8619"/>
                              <a:pt x="20107" y="8455"/>
                              <a:pt x="20183" y="8293"/>
                            </a:cubicBezTo>
                            <a:cubicBezTo>
                              <a:pt x="19949" y="8135"/>
                              <a:pt x="19714" y="7977"/>
                              <a:pt x="19480" y="7817"/>
                            </a:cubicBezTo>
                            <a:cubicBezTo>
                              <a:pt x="19412" y="7770"/>
                              <a:pt x="19344" y="7724"/>
                              <a:pt x="19276" y="7677"/>
                            </a:cubicBezTo>
                            <a:cubicBezTo>
                              <a:pt x="19403" y="7630"/>
                              <a:pt x="19528" y="7570"/>
                              <a:pt x="19650" y="7498"/>
                            </a:cubicBezTo>
                            <a:cubicBezTo>
                              <a:pt x="20394" y="7061"/>
                              <a:pt x="21015" y="6205"/>
                              <a:pt x="21389" y="5083"/>
                            </a:cubicBezTo>
                            <a:cubicBezTo>
                              <a:pt x="21473" y="4829"/>
                              <a:pt x="21544" y="4565"/>
                              <a:pt x="21600" y="4292"/>
                            </a:cubicBezTo>
                            <a:lnTo>
                              <a:pt x="21599" y="4290"/>
                            </a:lnTo>
                            <a:cubicBezTo>
                              <a:pt x="20717" y="3508"/>
                              <a:pt x="19692" y="2906"/>
                              <a:pt x="18516" y="2518"/>
                            </a:cubicBezTo>
                            <a:cubicBezTo>
                              <a:pt x="17899" y="2314"/>
                              <a:pt x="17259" y="2172"/>
                              <a:pt x="16608" y="2100"/>
                            </a:cubicBezTo>
                            <a:cubicBezTo>
                              <a:pt x="15957" y="2027"/>
                              <a:pt x="15294" y="2025"/>
                              <a:pt x="14631" y="2100"/>
                            </a:cubicBezTo>
                            <a:cubicBezTo>
                              <a:pt x="14261" y="1604"/>
                              <a:pt x="13847" y="1170"/>
                              <a:pt x="13385" y="830"/>
                            </a:cubicBezTo>
                            <a:cubicBezTo>
                              <a:pt x="11987" y="-200"/>
                              <a:pt x="10458" y="-239"/>
                              <a:pt x="9115" y="535"/>
                            </a:cubicBezTo>
                            <a:close/>
                            <a:moveTo>
                              <a:pt x="5237" y="13697"/>
                            </a:moveTo>
                            <a:lnTo>
                              <a:pt x="5238" y="13699"/>
                            </a:lnTo>
                            <a:lnTo>
                              <a:pt x="5237" y="13697"/>
                            </a:ln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0" tIns="0" rIns="0" bIns="0" numCol="1" anchor="t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73" name="Shape 60773"/>
                      <p:cNvSpPr/>
                      <p:nvPr/>
                    </p:nvSpPr>
                    <p:spPr>
                      <a:xfrm>
                        <a:off x="1143192" y="-1"/>
                        <a:ext cx="615444" cy="416773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358" h="21281" extrusionOk="0">
                            <a:moveTo>
                              <a:pt x="1867" y="4"/>
                            </a:moveTo>
                            <a:cubicBezTo>
                              <a:pt x="818" y="110"/>
                              <a:pt x="257" y="2186"/>
                              <a:pt x="1187" y="3283"/>
                            </a:cubicBezTo>
                            <a:cubicBezTo>
                              <a:pt x="978" y="3301"/>
                              <a:pt x="777" y="3401"/>
                              <a:pt x="603" y="3572"/>
                            </a:cubicBezTo>
                            <a:cubicBezTo>
                              <a:pt x="421" y="3750"/>
                              <a:pt x="277" y="3998"/>
                              <a:pt x="174" y="4282"/>
                            </a:cubicBezTo>
                            <a:cubicBezTo>
                              <a:pt x="-92" y="5018"/>
                              <a:pt x="-62" y="5924"/>
                              <a:pt x="323" y="6520"/>
                            </a:cubicBezTo>
                            <a:cubicBezTo>
                              <a:pt x="1027" y="7609"/>
                              <a:pt x="2271" y="7094"/>
                              <a:pt x="2486" y="5625"/>
                            </a:cubicBezTo>
                            <a:cubicBezTo>
                              <a:pt x="2682" y="5683"/>
                              <a:pt x="2875" y="5757"/>
                              <a:pt x="3065" y="5848"/>
                            </a:cubicBezTo>
                            <a:cubicBezTo>
                              <a:pt x="4891" y="6719"/>
                              <a:pt x="6214" y="8902"/>
                              <a:pt x="7319" y="11210"/>
                            </a:cubicBezTo>
                            <a:cubicBezTo>
                              <a:pt x="7518" y="11627"/>
                              <a:pt x="7713" y="12050"/>
                              <a:pt x="7914" y="12465"/>
                            </a:cubicBezTo>
                            <a:cubicBezTo>
                              <a:pt x="8700" y="14085"/>
                              <a:pt x="9589" y="15581"/>
                              <a:pt x="10597" y="16874"/>
                            </a:cubicBezTo>
                            <a:cubicBezTo>
                              <a:pt x="11627" y="18194"/>
                              <a:pt x="12777" y="19296"/>
                              <a:pt x="14005" y="20178"/>
                            </a:cubicBezTo>
                            <a:cubicBezTo>
                              <a:pt x="15114" y="20976"/>
                              <a:pt x="16334" y="21590"/>
                              <a:pt x="17524" y="21114"/>
                            </a:cubicBezTo>
                            <a:cubicBezTo>
                              <a:pt x="18253" y="20822"/>
                              <a:pt x="18871" y="20141"/>
                              <a:pt x="19385" y="19327"/>
                            </a:cubicBezTo>
                            <a:cubicBezTo>
                              <a:pt x="19992" y="18364"/>
                              <a:pt x="20454" y="17226"/>
                              <a:pt x="20784" y="16006"/>
                            </a:cubicBezTo>
                            <a:cubicBezTo>
                              <a:pt x="21365" y="13862"/>
                              <a:pt x="21508" y="11534"/>
                              <a:pt x="21200" y="9385"/>
                            </a:cubicBezTo>
                            <a:cubicBezTo>
                              <a:pt x="20927" y="7485"/>
                              <a:pt x="20296" y="5735"/>
                              <a:pt x="19216" y="4490"/>
                            </a:cubicBezTo>
                            <a:cubicBezTo>
                              <a:pt x="17164" y="2127"/>
                              <a:pt x="14365" y="2636"/>
                              <a:pt x="11810" y="3529"/>
                            </a:cubicBezTo>
                            <a:cubicBezTo>
                              <a:pt x="10352" y="4038"/>
                              <a:pt x="8898" y="4645"/>
                              <a:pt x="7399" y="4693"/>
                            </a:cubicBezTo>
                            <a:cubicBezTo>
                              <a:pt x="5869" y="4743"/>
                              <a:pt x="4356" y="4208"/>
                              <a:pt x="3008" y="3142"/>
                            </a:cubicBezTo>
                            <a:cubicBezTo>
                              <a:pt x="3196" y="2611"/>
                              <a:pt x="3232" y="2043"/>
                              <a:pt x="3151" y="1521"/>
                            </a:cubicBezTo>
                            <a:cubicBezTo>
                              <a:pt x="3054" y="893"/>
                              <a:pt x="2782" y="288"/>
                              <a:pt x="2307" y="79"/>
                            </a:cubicBezTo>
                            <a:cubicBezTo>
                              <a:pt x="2155" y="12"/>
                              <a:pt x="2006" y="-10"/>
                              <a:pt x="1867" y="4"/>
                            </a:cubicBezTo>
                            <a:close/>
                            <a:moveTo>
                              <a:pt x="17190" y="5537"/>
                            </a:moveTo>
                            <a:cubicBezTo>
                              <a:pt x="18013" y="5547"/>
                              <a:pt x="18814" y="6077"/>
                              <a:pt x="19390" y="7006"/>
                            </a:cubicBezTo>
                            <a:cubicBezTo>
                              <a:pt x="20083" y="8125"/>
                              <a:pt x="20357" y="9638"/>
                              <a:pt x="20417" y="11151"/>
                            </a:cubicBezTo>
                            <a:cubicBezTo>
                              <a:pt x="20557" y="14686"/>
                              <a:pt x="19454" y="18232"/>
                              <a:pt x="17215" y="19051"/>
                            </a:cubicBezTo>
                            <a:cubicBezTo>
                              <a:pt x="16904" y="19165"/>
                              <a:pt x="16583" y="19211"/>
                              <a:pt x="16264" y="19158"/>
                            </a:cubicBezTo>
                            <a:cubicBezTo>
                              <a:pt x="14522" y="18872"/>
                              <a:pt x="13538" y="16491"/>
                              <a:pt x="13392" y="13934"/>
                            </a:cubicBezTo>
                            <a:cubicBezTo>
                              <a:pt x="13312" y="12534"/>
                              <a:pt x="13486" y="11046"/>
                              <a:pt x="13810" y="9720"/>
                            </a:cubicBezTo>
                            <a:cubicBezTo>
                              <a:pt x="14247" y="7931"/>
                              <a:pt x="15008" y="6303"/>
                              <a:pt x="16366" y="5708"/>
                            </a:cubicBezTo>
                            <a:cubicBezTo>
                              <a:pt x="16638" y="5589"/>
                              <a:pt x="16915" y="5534"/>
                              <a:pt x="17190" y="5537"/>
                            </a:cubicBezTo>
                            <a:close/>
                            <a:moveTo>
                              <a:pt x="17364" y="8550"/>
                            </a:moveTo>
                            <a:cubicBezTo>
                              <a:pt x="17208" y="8548"/>
                              <a:pt x="17053" y="8581"/>
                              <a:pt x="16903" y="8646"/>
                            </a:cubicBezTo>
                            <a:cubicBezTo>
                              <a:pt x="16145" y="8978"/>
                              <a:pt x="15720" y="9886"/>
                              <a:pt x="15476" y="10884"/>
                            </a:cubicBezTo>
                            <a:cubicBezTo>
                              <a:pt x="15295" y="11624"/>
                              <a:pt x="15196" y="12453"/>
                              <a:pt x="15240" y="13234"/>
                            </a:cubicBezTo>
                            <a:cubicBezTo>
                              <a:pt x="15322" y="14662"/>
                              <a:pt x="15872" y="16007"/>
                              <a:pt x="16845" y="16156"/>
                            </a:cubicBezTo>
                            <a:cubicBezTo>
                              <a:pt x="17023" y="16184"/>
                              <a:pt x="17202" y="16157"/>
                              <a:pt x="17375" y="16092"/>
                            </a:cubicBezTo>
                            <a:cubicBezTo>
                              <a:pt x="18623" y="15626"/>
                              <a:pt x="19242" y="13659"/>
                              <a:pt x="19165" y="11685"/>
                            </a:cubicBezTo>
                            <a:cubicBezTo>
                              <a:pt x="19132" y="10841"/>
                              <a:pt x="18978" y="9998"/>
                              <a:pt x="18591" y="9373"/>
                            </a:cubicBezTo>
                            <a:cubicBezTo>
                              <a:pt x="18270" y="8854"/>
                              <a:pt x="17824" y="8556"/>
                              <a:pt x="17364" y="8550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35719" tIns="35719" rIns="35719" bIns="35719" numCol="1" anchor="ctr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74" name="Shape 60774"/>
                      <p:cNvSpPr/>
                      <p:nvPr/>
                    </p:nvSpPr>
                    <p:spPr>
                      <a:xfrm>
                        <a:off x="815939" y="293561"/>
                        <a:ext cx="441700" cy="364544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0407" h="20921" extrusionOk="0">
                            <a:moveTo>
                              <a:pt x="3606" y="58"/>
                            </a:moveTo>
                            <a:cubicBezTo>
                              <a:pt x="2525" y="295"/>
                              <a:pt x="1556" y="1262"/>
                              <a:pt x="844" y="2957"/>
                            </a:cubicBezTo>
                            <a:cubicBezTo>
                              <a:pt x="-609" y="6415"/>
                              <a:pt x="-235" y="11408"/>
                              <a:pt x="2343" y="13571"/>
                            </a:cubicBezTo>
                            <a:cubicBezTo>
                              <a:pt x="3470" y="14516"/>
                              <a:pt x="4642" y="14672"/>
                              <a:pt x="5662" y="14449"/>
                            </a:cubicBezTo>
                            <a:cubicBezTo>
                              <a:pt x="6682" y="14225"/>
                              <a:pt x="7733" y="13608"/>
                              <a:pt x="8532" y="12241"/>
                            </a:cubicBezTo>
                            <a:cubicBezTo>
                              <a:pt x="10359" y="9113"/>
                              <a:pt x="9329" y="4233"/>
                              <a:pt x="7011" y="1601"/>
                            </a:cubicBezTo>
                            <a:cubicBezTo>
                              <a:pt x="5875" y="310"/>
                              <a:pt x="4688" y="-179"/>
                              <a:pt x="3606" y="58"/>
                            </a:cubicBezTo>
                            <a:close/>
                            <a:moveTo>
                              <a:pt x="16370" y="8118"/>
                            </a:moveTo>
                            <a:cubicBezTo>
                              <a:pt x="13229" y="8122"/>
                              <a:pt x="9843" y="10848"/>
                              <a:pt x="9496" y="14688"/>
                            </a:cubicBezTo>
                            <a:cubicBezTo>
                              <a:pt x="9344" y="16367"/>
                              <a:pt x="9784" y="17712"/>
                              <a:pt x="10416" y="18732"/>
                            </a:cubicBezTo>
                            <a:cubicBezTo>
                              <a:pt x="11049" y="19751"/>
                              <a:pt x="11983" y="20614"/>
                              <a:pt x="13329" y="20860"/>
                            </a:cubicBezTo>
                            <a:cubicBezTo>
                              <a:pt x="16407" y="21421"/>
                              <a:pt x="19399" y="18060"/>
                              <a:pt x="20203" y="14289"/>
                            </a:cubicBezTo>
                            <a:cubicBezTo>
                              <a:pt x="20991" y="10592"/>
                              <a:pt x="19449" y="8114"/>
                              <a:pt x="16370" y="8118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0" tIns="0" rIns="0" bIns="0" numCol="1" anchor="t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60779" name="Group 60779"/>
                    <p:cNvGrpSpPr/>
                    <p:nvPr/>
                  </p:nvGrpSpPr>
                  <p:grpSpPr>
                    <a:xfrm>
                      <a:off x="-1" y="-1"/>
                      <a:ext cx="1225806" cy="2338601"/>
                      <a:chOff x="0" y="0"/>
                      <a:chExt cx="1225804" cy="2338599"/>
                    </a:xfrm>
                  </p:grpSpPr>
                  <p:sp>
                    <p:nvSpPr>
                      <p:cNvPr id="60776" name="Shape 60776"/>
                      <p:cNvSpPr/>
                      <p:nvPr/>
                    </p:nvSpPr>
                    <p:spPr>
                      <a:xfrm>
                        <a:off x="104089" y="1738922"/>
                        <a:ext cx="444067" cy="599678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18674" h="20876" extrusionOk="0">
                            <a:moveTo>
                              <a:pt x="15316" y="0"/>
                            </a:moveTo>
                            <a:cubicBezTo>
                              <a:pt x="15316" y="0"/>
                              <a:pt x="7937" y="440"/>
                              <a:pt x="8846" y="6000"/>
                            </a:cubicBezTo>
                            <a:cubicBezTo>
                              <a:pt x="15979" y="5827"/>
                              <a:pt x="15316" y="0"/>
                              <a:pt x="15316" y="0"/>
                            </a:cubicBezTo>
                            <a:close/>
                            <a:moveTo>
                              <a:pt x="6397" y="6657"/>
                            </a:moveTo>
                            <a:cubicBezTo>
                              <a:pt x="4960" y="6618"/>
                              <a:pt x="3257" y="6926"/>
                              <a:pt x="1796" y="8180"/>
                            </a:cubicBezTo>
                            <a:cubicBezTo>
                              <a:pt x="-1456" y="10974"/>
                              <a:pt x="428" y="15857"/>
                              <a:pt x="1853" y="17814"/>
                            </a:cubicBezTo>
                            <a:cubicBezTo>
                              <a:pt x="3205" y="19671"/>
                              <a:pt x="6638" y="21484"/>
                              <a:pt x="9243" y="20591"/>
                            </a:cubicBezTo>
                            <a:cubicBezTo>
                              <a:pt x="11878" y="21600"/>
                              <a:pt x="15418" y="19751"/>
                              <a:pt x="16803" y="17861"/>
                            </a:cubicBezTo>
                            <a:cubicBezTo>
                              <a:pt x="18236" y="15904"/>
                              <a:pt x="20144" y="11032"/>
                              <a:pt x="16873" y="8239"/>
                            </a:cubicBezTo>
                            <a:cubicBezTo>
                              <a:pt x="14092" y="5864"/>
                              <a:pt x="10420" y="6876"/>
                              <a:pt x="9384" y="7231"/>
                            </a:cubicBezTo>
                            <a:cubicBezTo>
                              <a:pt x="9002" y="7089"/>
                              <a:pt x="7834" y="6695"/>
                              <a:pt x="6397" y="6657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26789" tIns="26789" rIns="26789" bIns="26789" numCol="1" anchor="ctr">
                        <a:noAutofit/>
                      </a:bodyPr>
                      <a:lstStyle/>
                      <a:p>
                        <a:pPr>
                          <a:spcBef>
                            <a:spcPts val="0"/>
                          </a:spcBef>
                          <a:defRPr sz="3000">
                            <a:solidFill>
                              <a:srgbClr val="FFFFFF"/>
                            </a:solidFill>
                            <a:effectLst>
                              <a:outerShdw blurRad="38100" dist="12700" dir="5400000" rotWithShape="0">
                                <a:srgbClr val="000000">
                                  <a:alpha val="50000"/>
                                </a:srgbClr>
                              </a:outerShdw>
                            </a:effectLst>
                            <a:latin typeface="Gill Sans"/>
                            <a:ea typeface="Gill Sans"/>
                            <a:cs typeface="Gill Sans"/>
                            <a:sym typeface="Gill Sans"/>
                          </a:defRPr>
                        </a:pPr>
                        <a:endParaRPr sz="2109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77" name="Shape 60777"/>
                      <p:cNvSpPr/>
                      <p:nvPr/>
                    </p:nvSpPr>
                    <p:spPr>
                      <a:xfrm>
                        <a:off x="0" y="749784"/>
                        <a:ext cx="639546" cy="638729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165" h="21350" extrusionOk="0">
                            <a:moveTo>
                              <a:pt x="15513" y="1"/>
                            </a:moveTo>
                            <a:cubicBezTo>
                              <a:pt x="14980" y="-53"/>
                              <a:pt x="14406" y="1328"/>
                              <a:pt x="14231" y="3086"/>
                            </a:cubicBezTo>
                            <a:cubicBezTo>
                              <a:pt x="13916" y="6252"/>
                              <a:pt x="14986" y="7345"/>
                              <a:pt x="18139" y="6951"/>
                            </a:cubicBezTo>
                            <a:cubicBezTo>
                              <a:pt x="19874" y="6734"/>
                              <a:pt x="21229" y="6122"/>
                              <a:pt x="21163" y="5584"/>
                            </a:cubicBezTo>
                            <a:cubicBezTo>
                              <a:pt x="21097" y="5048"/>
                              <a:pt x="19637" y="4789"/>
                              <a:pt x="17901" y="5007"/>
                            </a:cubicBezTo>
                            <a:cubicBezTo>
                              <a:pt x="17786" y="5020"/>
                              <a:pt x="17451" y="5084"/>
                              <a:pt x="17560" y="5055"/>
                            </a:cubicBezTo>
                            <a:cubicBezTo>
                              <a:pt x="18487" y="4023"/>
                              <a:pt x="19982" y="2604"/>
                              <a:pt x="19312" y="1903"/>
                            </a:cubicBezTo>
                            <a:cubicBezTo>
                              <a:pt x="18710" y="1272"/>
                              <a:pt x="17233" y="2662"/>
                              <a:pt x="16104" y="3768"/>
                            </a:cubicBezTo>
                            <a:cubicBezTo>
                              <a:pt x="16081" y="3926"/>
                              <a:pt x="16146" y="3448"/>
                              <a:pt x="16163" y="3281"/>
                            </a:cubicBezTo>
                            <a:cubicBezTo>
                              <a:pt x="16338" y="1524"/>
                              <a:pt x="16046" y="55"/>
                              <a:pt x="15513" y="1"/>
                            </a:cubicBezTo>
                            <a:close/>
                            <a:moveTo>
                              <a:pt x="11949" y="5373"/>
                            </a:moveTo>
                            <a:cubicBezTo>
                              <a:pt x="11788" y="5364"/>
                              <a:pt x="11619" y="5368"/>
                              <a:pt x="11445" y="5387"/>
                            </a:cubicBezTo>
                            <a:cubicBezTo>
                              <a:pt x="11269" y="5406"/>
                              <a:pt x="11209" y="5633"/>
                              <a:pt x="11350" y="5740"/>
                            </a:cubicBezTo>
                            <a:cubicBezTo>
                              <a:pt x="12011" y="6243"/>
                              <a:pt x="12261" y="6937"/>
                              <a:pt x="12136" y="7129"/>
                            </a:cubicBezTo>
                            <a:cubicBezTo>
                              <a:pt x="11974" y="7379"/>
                              <a:pt x="10719" y="6404"/>
                              <a:pt x="9933" y="6385"/>
                            </a:cubicBezTo>
                            <a:cubicBezTo>
                              <a:pt x="9446" y="6351"/>
                              <a:pt x="8868" y="6516"/>
                              <a:pt x="7924" y="7498"/>
                            </a:cubicBezTo>
                            <a:cubicBezTo>
                              <a:pt x="6419" y="9067"/>
                              <a:pt x="4466" y="11752"/>
                              <a:pt x="2884" y="14347"/>
                            </a:cubicBezTo>
                            <a:cubicBezTo>
                              <a:pt x="2728" y="14604"/>
                              <a:pt x="3088" y="14671"/>
                              <a:pt x="3169" y="14672"/>
                            </a:cubicBezTo>
                            <a:cubicBezTo>
                              <a:pt x="4136" y="14853"/>
                              <a:pt x="4736" y="16145"/>
                              <a:pt x="4400" y="16195"/>
                            </a:cubicBezTo>
                            <a:cubicBezTo>
                              <a:pt x="4058" y="16246"/>
                              <a:pt x="3069" y="15747"/>
                              <a:pt x="2487" y="15703"/>
                            </a:cubicBezTo>
                            <a:cubicBezTo>
                              <a:pt x="2286" y="15688"/>
                              <a:pt x="2122" y="15746"/>
                              <a:pt x="1999" y="15818"/>
                            </a:cubicBezTo>
                            <a:cubicBezTo>
                              <a:pt x="463" y="18511"/>
                              <a:pt x="-371" y="20643"/>
                              <a:pt x="161" y="21180"/>
                            </a:cubicBezTo>
                            <a:cubicBezTo>
                              <a:pt x="524" y="21547"/>
                              <a:pt x="1485" y="21306"/>
                              <a:pt x="3040" y="20590"/>
                            </a:cubicBezTo>
                            <a:cubicBezTo>
                              <a:pt x="2978" y="20020"/>
                              <a:pt x="2497" y="19638"/>
                              <a:pt x="2808" y="19253"/>
                            </a:cubicBezTo>
                            <a:cubicBezTo>
                              <a:pt x="2884" y="19157"/>
                              <a:pt x="3782" y="19186"/>
                              <a:pt x="4040" y="19877"/>
                            </a:cubicBezTo>
                            <a:cubicBezTo>
                              <a:pt x="4042" y="19881"/>
                              <a:pt x="4044" y="19884"/>
                              <a:pt x="4045" y="19889"/>
                            </a:cubicBezTo>
                            <a:cubicBezTo>
                              <a:pt x="4085" y="20002"/>
                              <a:pt x="4212" y="20051"/>
                              <a:pt x="4317" y="19998"/>
                            </a:cubicBezTo>
                            <a:cubicBezTo>
                              <a:pt x="5623" y="19324"/>
                              <a:pt x="7020" y="18524"/>
                              <a:pt x="8449" y="17577"/>
                            </a:cubicBezTo>
                            <a:cubicBezTo>
                              <a:pt x="8511" y="17448"/>
                              <a:pt x="8545" y="17283"/>
                              <a:pt x="8473" y="17102"/>
                            </a:cubicBezTo>
                            <a:cubicBezTo>
                              <a:pt x="8283" y="16628"/>
                              <a:pt x="7726" y="15596"/>
                              <a:pt x="7909" y="15473"/>
                            </a:cubicBezTo>
                            <a:cubicBezTo>
                              <a:pt x="8090" y="15353"/>
                              <a:pt x="9108" y="15588"/>
                              <a:pt x="9447" y="16428"/>
                            </a:cubicBezTo>
                            <a:cubicBezTo>
                              <a:pt x="9443" y="16453"/>
                              <a:pt x="9567" y="16822"/>
                              <a:pt x="9793" y="16663"/>
                            </a:cubicBezTo>
                            <a:cubicBezTo>
                              <a:pt x="11363" y="15565"/>
                              <a:pt x="12376" y="14773"/>
                              <a:pt x="13415" y="13765"/>
                            </a:cubicBezTo>
                            <a:cubicBezTo>
                              <a:pt x="13964" y="13234"/>
                              <a:pt x="14559" y="12761"/>
                              <a:pt x="14314" y="12193"/>
                            </a:cubicBezTo>
                            <a:cubicBezTo>
                              <a:pt x="14070" y="11625"/>
                              <a:pt x="13567" y="10686"/>
                              <a:pt x="13751" y="10564"/>
                            </a:cubicBezTo>
                            <a:cubicBezTo>
                              <a:pt x="13926" y="10447"/>
                              <a:pt x="14738" y="10554"/>
                              <a:pt x="15082" y="11336"/>
                            </a:cubicBezTo>
                            <a:cubicBezTo>
                              <a:pt x="15147" y="11485"/>
                              <a:pt x="15351" y="11491"/>
                              <a:pt x="15430" y="11351"/>
                            </a:cubicBezTo>
                            <a:cubicBezTo>
                              <a:pt x="16720" y="9018"/>
                              <a:pt x="15360" y="7602"/>
                              <a:pt x="14482" y="6716"/>
                            </a:cubicBezTo>
                            <a:cubicBezTo>
                              <a:pt x="13909" y="6137"/>
                              <a:pt x="13080" y="5437"/>
                              <a:pt x="11949" y="5373"/>
                            </a:cubicBezTo>
                            <a:close/>
                            <a:moveTo>
                              <a:pt x="8639" y="10194"/>
                            </a:moveTo>
                            <a:cubicBezTo>
                              <a:pt x="9169" y="10206"/>
                              <a:pt x="9814" y="10380"/>
                              <a:pt x="10310" y="10909"/>
                            </a:cubicBezTo>
                            <a:cubicBezTo>
                              <a:pt x="11301" y="11966"/>
                              <a:pt x="10820" y="13039"/>
                              <a:pt x="10598" y="13165"/>
                            </a:cubicBezTo>
                            <a:cubicBezTo>
                              <a:pt x="10376" y="13293"/>
                              <a:pt x="9957" y="12652"/>
                              <a:pt x="9225" y="11855"/>
                            </a:cubicBezTo>
                            <a:cubicBezTo>
                              <a:pt x="8492" y="11059"/>
                              <a:pt x="7592" y="10677"/>
                              <a:pt x="7659" y="10446"/>
                            </a:cubicBezTo>
                            <a:cubicBezTo>
                              <a:pt x="7693" y="10330"/>
                              <a:pt x="8109" y="10181"/>
                              <a:pt x="8639" y="10194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26789" tIns="26789" rIns="26789" bIns="26789" numCol="1" anchor="ctr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78" name="Shape 60778"/>
                      <p:cNvSpPr/>
                      <p:nvPr/>
                    </p:nvSpPr>
                    <p:spPr>
                      <a:xfrm>
                        <a:off x="714501" y="0"/>
                        <a:ext cx="511304" cy="542058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105" h="21473" extrusionOk="0">
                            <a:moveTo>
                              <a:pt x="19020" y="2966"/>
                            </a:moveTo>
                            <a:cubicBezTo>
                              <a:pt x="17995" y="2192"/>
                              <a:pt x="16662" y="1790"/>
                              <a:pt x="15265" y="1949"/>
                            </a:cubicBezTo>
                            <a:cubicBezTo>
                              <a:pt x="14795" y="2003"/>
                              <a:pt x="14362" y="2138"/>
                              <a:pt x="13945" y="2303"/>
                            </a:cubicBezTo>
                            <a:cubicBezTo>
                              <a:pt x="13952" y="2178"/>
                              <a:pt x="13954" y="2050"/>
                              <a:pt x="13938" y="1922"/>
                            </a:cubicBezTo>
                            <a:cubicBezTo>
                              <a:pt x="13790" y="726"/>
                              <a:pt x="12661" y="-127"/>
                              <a:pt x="11415" y="15"/>
                            </a:cubicBezTo>
                            <a:cubicBezTo>
                              <a:pt x="10271" y="146"/>
                              <a:pt x="9437" y="1074"/>
                              <a:pt x="9421" y="2150"/>
                            </a:cubicBezTo>
                            <a:cubicBezTo>
                              <a:pt x="8998" y="2091"/>
                              <a:pt x="8564" y="2066"/>
                              <a:pt x="8119" y="2117"/>
                            </a:cubicBezTo>
                            <a:cubicBezTo>
                              <a:pt x="7138" y="2229"/>
                              <a:pt x="6265" y="2616"/>
                              <a:pt x="5555" y="3176"/>
                            </a:cubicBezTo>
                            <a:cubicBezTo>
                              <a:pt x="4868" y="2714"/>
                              <a:pt x="4019" y="2472"/>
                              <a:pt x="3121" y="2575"/>
                            </a:cubicBezTo>
                            <a:cubicBezTo>
                              <a:pt x="1181" y="2796"/>
                              <a:pt x="-206" y="4486"/>
                              <a:pt x="25" y="6348"/>
                            </a:cubicBezTo>
                            <a:cubicBezTo>
                              <a:pt x="255" y="8210"/>
                              <a:pt x="2016" y="9540"/>
                              <a:pt x="3956" y="9319"/>
                            </a:cubicBezTo>
                            <a:cubicBezTo>
                              <a:pt x="4102" y="9302"/>
                              <a:pt x="4236" y="9262"/>
                              <a:pt x="4375" y="9229"/>
                            </a:cubicBezTo>
                            <a:cubicBezTo>
                              <a:pt x="4447" y="9350"/>
                              <a:pt x="4543" y="9454"/>
                              <a:pt x="4625" y="9568"/>
                            </a:cubicBezTo>
                            <a:lnTo>
                              <a:pt x="4489" y="9472"/>
                            </a:lnTo>
                            <a:lnTo>
                              <a:pt x="3195" y="14982"/>
                            </a:lnTo>
                            <a:lnTo>
                              <a:pt x="882" y="18158"/>
                            </a:lnTo>
                            <a:lnTo>
                              <a:pt x="3075" y="19815"/>
                            </a:lnTo>
                            <a:lnTo>
                              <a:pt x="5268" y="21473"/>
                            </a:lnTo>
                            <a:lnTo>
                              <a:pt x="7943" y="18571"/>
                            </a:lnTo>
                            <a:lnTo>
                              <a:pt x="11784" y="16750"/>
                            </a:lnTo>
                            <a:cubicBezTo>
                              <a:pt x="12743" y="18377"/>
                              <a:pt x="14653" y="19380"/>
                              <a:pt x="16709" y="19146"/>
                            </a:cubicBezTo>
                            <a:cubicBezTo>
                              <a:pt x="19441" y="18834"/>
                              <a:pt x="21394" y="16454"/>
                              <a:pt x="21069" y="13832"/>
                            </a:cubicBezTo>
                            <a:cubicBezTo>
                              <a:pt x="20901" y="12477"/>
                              <a:pt x="20150" y="11331"/>
                              <a:pt x="19094" y="10575"/>
                            </a:cubicBezTo>
                            <a:cubicBezTo>
                              <a:pt x="20390" y="9551"/>
                              <a:pt x="21139" y="7946"/>
                              <a:pt x="20926" y="6228"/>
                            </a:cubicBezTo>
                            <a:cubicBezTo>
                              <a:pt x="20760" y="4887"/>
                              <a:pt x="20044" y="3741"/>
                              <a:pt x="19020" y="2966"/>
                            </a:cubicBezTo>
                            <a:close/>
                            <a:moveTo>
                              <a:pt x="5848" y="10755"/>
                            </a:moveTo>
                            <a:cubicBezTo>
                              <a:pt x="5804" y="11118"/>
                              <a:pt x="5793" y="11491"/>
                              <a:pt x="5840" y="11869"/>
                            </a:cubicBezTo>
                            <a:cubicBezTo>
                              <a:pt x="5916" y="12483"/>
                              <a:pt x="6117" y="13053"/>
                              <a:pt x="6404" y="13566"/>
                            </a:cubicBezTo>
                            <a:lnTo>
                              <a:pt x="4499" y="16149"/>
                            </a:lnTo>
                            <a:lnTo>
                              <a:pt x="5809" y="10732"/>
                            </a:lnTo>
                            <a:cubicBezTo>
                              <a:pt x="5821" y="10741"/>
                              <a:pt x="5835" y="10747"/>
                              <a:pt x="5848" y="10755"/>
                            </a:cubicBezTo>
                            <a:close/>
                            <a:moveTo>
                              <a:pt x="9869" y="15985"/>
                            </a:moveTo>
                            <a:lnTo>
                              <a:pt x="6455" y="17627"/>
                            </a:lnTo>
                            <a:lnTo>
                              <a:pt x="8400" y="15487"/>
                            </a:lnTo>
                            <a:cubicBezTo>
                              <a:pt x="8853" y="15726"/>
                              <a:pt x="9349" y="15891"/>
                              <a:pt x="9869" y="15985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0" tIns="0" rIns="0" bIns="0" numCol="1" anchor="t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  <p:grpSp>
                  <p:nvGrpSpPr>
                    <p:cNvPr id="60783" name="Group 60783"/>
                    <p:cNvGrpSpPr/>
                    <p:nvPr/>
                  </p:nvGrpSpPr>
                  <p:grpSpPr>
                    <a:xfrm>
                      <a:off x="2026608" y="209056"/>
                      <a:ext cx="1226398" cy="1929307"/>
                      <a:chOff x="0" y="0"/>
                      <a:chExt cx="1226396" cy="1929306"/>
                    </a:xfrm>
                  </p:grpSpPr>
                  <p:sp>
                    <p:nvSpPr>
                      <p:cNvPr id="60780" name="Shape 60780"/>
                      <p:cNvSpPr/>
                      <p:nvPr/>
                    </p:nvSpPr>
                    <p:spPr>
                      <a:xfrm>
                        <a:off x="752621" y="662485"/>
                        <a:ext cx="280136" cy="640244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556" h="21600" extrusionOk="0">
                            <a:moveTo>
                              <a:pt x="10784" y="0"/>
                            </a:moveTo>
                            <a:cubicBezTo>
                              <a:pt x="2076" y="3743"/>
                              <a:pt x="9365" y="5645"/>
                              <a:pt x="10784" y="6913"/>
                            </a:cubicBezTo>
                            <a:cubicBezTo>
                              <a:pt x="12203" y="5645"/>
                              <a:pt x="19492" y="3743"/>
                              <a:pt x="10784" y="0"/>
                            </a:cubicBezTo>
                            <a:close/>
                            <a:moveTo>
                              <a:pt x="4" y="4630"/>
                            </a:moveTo>
                            <a:cubicBezTo>
                              <a:pt x="4" y="4731"/>
                              <a:pt x="4" y="4834"/>
                              <a:pt x="4" y="4935"/>
                            </a:cubicBezTo>
                            <a:cubicBezTo>
                              <a:pt x="4" y="5360"/>
                              <a:pt x="5" y="6765"/>
                              <a:pt x="4" y="7041"/>
                            </a:cubicBezTo>
                            <a:cubicBezTo>
                              <a:pt x="3" y="7299"/>
                              <a:pt x="-22" y="7555"/>
                              <a:pt x="65" y="7811"/>
                            </a:cubicBezTo>
                            <a:cubicBezTo>
                              <a:pt x="114" y="7956"/>
                              <a:pt x="201" y="8097"/>
                              <a:pt x="321" y="8234"/>
                            </a:cubicBezTo>
                            <a:cubicBezTo>
                              <a:pt x="597" y="8547"/>
                              <a:pt x="1010" y="8869"/>
                              <a:pt x="1590" y="9094"/>
                            </a:cubicBezTo>
                            <a:cubicBezTo>
                              <a:pt x="2280" y="9362"/>
                              <a:pt x="3059" y="9578"/>
                              <a:pt x="3833" y="9795"/>
                            </a:cubicBezTo>
                            <a:cubicBezTo>
                              <a:pt x="4676" y="10031"/>
                              <a:pt x="5521" y="10271"/>
                              <a:pt x="6358" y="10511"/>
                            </a:cubicBezTo>
                            <a:cubicBezTo>
                              <a:pt x="6822" y="10645"/>
                              <a:pt x="7284" y="10778"/>
                              <a:pt x="7748" y="10912"/>
                            </a:cubicBezTo>
                            <a:cubicBezTo>
                              <a:pt x="8124" y="11021"/>
                              <a:pt x="8493" y="11130"/>
                              <a:pt x="8870" y="11238"/>
                            </a:cubicBezTo>
                            <a:cubicBezTo>
                              <a:pt x="9113" y="11308"/>
                              <a:pt x="9358" y="11377"/>
                              <a:pt x="9601" y="11447"/>
                            </a:cubicBezTo>
                            <a:cubicBezTo>
                              <a:pt x="9715" y="11480"/>
                              <a:pt x="9829" y="11516"/>
                              <a:pt x="9943" y="11549"/>
                            </a:cubicBezTo>
                            <a:cubicBezTo>
                              <a:pt x="9943" y="11244"/>
                              <a:pt x="9990" y="8816"/>
                              <a:pt x="9906" y="8474"/>
                            </a:cubicBezTo>
                            <a:cubicBezTo>
                              <a:pt x="9778" y="7992"/>
                              <a:pt x="9326" y="7525"/>
                              <a:pt x="8577" y="7164"/>
                            </a:cubicBezTo>
                            <a:cubicBezTo>
                              <a:pt x="8346" y="7053"/>
                              <a:pt x="8085" y="6942"/>
                              <a:pt x="7796" y="6860"/>
                            </a:cubicBezTo>
                            <a:cubicBezTo>
                              <a:pt x="7791" y="6858"/>
                              <a:pt x="4" y="4630"/>
                              <a:pt x="4" y="4630"/>
                            </a:cubicBezTo>
                            <a:close/>
                            <a:moveTo>
                              <a:pt x="21552" y="4630"/>
                            </a:moveTo>
                            <a:cubicBezTo>
                              <a:pt x="21552" y="4630"/>
                              <a:pt x="13777" y="6858"/>
                              <a:pt x="13772" y="6860"/>
                            </a:cubicBezTo>
                            <a:cubicBezTo>
                              <a:pt x="13483" y="6942"/>
                              <a:pt x="13210" y="7053"/>
                              <a:pt x="12979" y="7164"/>
                            </a:cubicBezTo>
                            <a:cubicBezTo>
                              <a:pt x="12230" y="7525"/>
                              <a:pt x="11778" y="7992"/>
                              <a:pt x="11650" y="8474"/>
                            </a:cubicBezTo>
                            <a:cubicBezTo>
                              <a:pt x="11566" y="8816"/>
                              <a:pt x="11613" y="11244"/>
                              <a:pt x="11613" y="11549"/>
                            </a:cubicBezTo>
                            <a:cubicBezTo>
                              <a:pt x="11727" y="11516"/>
                              <a:pt x="11841" y="11480"/>
                              <a:pt x="11955" y="11447"/>
                            </a:cubicBezTo>
                            <a:cubicBezTo>
                              <a:pt x="12198" y="11377"/>
                              <a:pt x="12443" y="11308"/>
                              <a:pt x="12686" y="11238"/>
                            </a:cubicBezTo>
                            <a:cubicBezTo>
                              <a:pt x="13063" y="11130"/>
                              <a:pt x="13444" y="11021"/>
                              <a:pt x="13820" y="10912"/>
                            </a:cubicBezTo>
                            <a:cubicBezTo>
                              <a:pt x="14284" y="10778"/>
                              <a:pt x="14746" y="10645"/>
                              <a:pt x="15211" y="10511"/>
                            </a:cubicBezTo>
                            <a:cubicBezTo>
                              <a:pt x="16047" y="10271"/>
                              <a:pt x="16880" y="10031"/>
                              <a:pt x="17723" y="9795"/>
                            </a:cubicBezTo>
                            <a:cubicBezTo>
                              <a:pt x="18497" y="9578"/>
                              <a:pt x="19288" y="9362"/>
                              <a:pt x="19979" y="9094"/>
                            </a:cubicBezTo>
                            <a:cubicBezTo>
                              <a:pt x="20558" y="8869"/>
                              <a:pt x="20959" y="8547"/>
                              <a:pt x="21235" y="8234"/>
                            </a:cubicBezTo>
                            <a:cubicBezTo>
                              <a:pt x="21355" y="8097"/>
                              <a:pt x="21442" y="7956"/>
                              <a:pt x="21491" y="7811"/>
                            </a:cubicBezTo>
                            <a:cubicBezTo>
                              <a:pt x="21578" y="7555"/>
                              <a:pt x="21553" y="7299"/>
                              <a:pt x="21552" y="7041"/>
                            </a:cubicBezTo>
                            <a:cubicBezTo>
                              <a:pt x="21551" y="6765"/>
                              <a:pt x="21552" y="5360"/>
                              <a:pt x="21552" y="4935"/>
                            </a:cubicBezTo>
                            <a:cubicBezTo>
                              <a:pt x="21552" y="4834"/>
                              <a:pt x="21552" y="4731"/>
                              <a:pt x="21552" y="4630"/>
                            </a:cubicBezTo>
                            <a:close/>
                            <a:moveTo>
                              <a:pt x="4" y="9656"/>
                            </a:moveTo>
                            <a:cubicBezTo>
                              <a:pt x="4" y="9757"/>
                              <a:pt x="4" y="9860"/>
                              <a:pt x="4" y="9961"/>
                            </a:cubicBezTo>
                            <a:cubicBezTo>
                              <a:pt x="4" y="10386"/>
                              <a:pt x="5" y="11790"/>
                              <a:pt x="4" y="12067"/>
                            </a:cubicBezTo>
                            <a:cubicBezTo>
                              <a:pt x="3" y="12325"/>
                              <a:pt x="-22" y="12581"/>
                              <a:pt x="65" y="12837"/>
                            </a:cubicBezTo>
                            <a:cubicBezTo>
                              <a:pt x="114" y="12981"/>
                              <a:pt x="201" y="13123"/>
                              <a:pt x="321" y="13259"/>
                            </a:cubicBezTo>
                            <a:cubicBezTo>
                              <a:pt x="597" y="13573"/>
                              <a:pt x="1010" y="13900"/>
                              <a:pt x="1590" y="14126"/>
                            </a:cubicBezTo>
                            <a:cubicBezTo>
                              <a:pt x="2280" y="14393"/>
                              <a:pt x="3059" y="14604"/>
                              <a:pt x="3833" y="14821"/>
                            </a:cubicBezTo>
                            <a:cubicBezTo>
                              <a:pt x="4676" y="15057"/>
                              <a:pt x="5521" y="15297"/>
                              <a:pt x="6358" y="15537"/>
                            </a:cubicBezTo>
                            <a:cubicBezTo>
                              <a:pt x="6822" y="15671"/>
                              <a:pt x="7284" y="15804"/>
                              <a:pt x="7748" y="15938"/>
                            </a:cubicBezTo>
                            <a:cubicBezTo>
                              <a:pt x="8124" y="16047"/>
                              <a:pt x="8493" y="16156"/>
                              <a:pt x="8870" y="16264"/>
                            </a:cubicBezTo>
                            <a:cubicBezTo>
                              <a:pt x="9113" y="16334"/>
                              <a:pt x="9358" y="16408"/>
                              <a:pt x="9601" y="16478"/>
                            </a:cubicBezTo>
                            <a:cubicBezTo>
                              <a:pt x="9715" y="16511"/>
                              <a:pt x="9829" y="16542"/>
                              <a:pt x="9943" y="16574"/>
                            </a:cubicBezTo>
                            <a:cubicBezTo>
                              <a:pt x="9943" y="16270"/>
                              <a:pt x="9990" y="13841"/>
                              <a:pt x="9906" y="13500"/>
                            </a:cubicBezTo>
                            <a:cubicBezTo>
                              <a:pt x="9778" y="13018"/>
                              <a:pt x="9326" y="12556"/>
                              <a:pt x="8577" y="12195"/>
                            </a:cubicBezTo>
                            <a:cubicBezTo>
                              <a:pt x="8346" y="12084"/>
                              <a:pt x="8085" y="11973"/>
                              <a:pt x="7796" y="11891"/>
                            </a:cubicBezTo>
                            <a:cubicBezTo>
                              <a:pt x="7791" y="11889"/>
                              <a:pt x="4" y="9656"/>
                              <a:pt x="4" y="9656"/>
                            </a:cubicBezTo>
                            <a:close/>
                            <a:moveTo>
                              <a:pt x="21552" y="9656"/>
                            </a:moveTo>
                            <a:cubicBezTo>
                              <a:pt x="21552" y="9656"/>
                              <a:pt x="13777" y="11889"/>
                              <a:pt x="13772" y="11891"/>
                            </a:cubicBezTo>
                            <a:cubicBezTo>
                              <a:pt x="13483" y="11973"/>
                              <a:pt x="13210" y="12084"/>
                              <a:pt x="12979" y="12195"/>
                            </a:cubicBezTo>
                            <a:cubicBezTo>
                              <a:pt x="12230" y="12556"/>
                              <a:pt x="11778" y="13018"/>
                              <a:pt x="11650" y="13500"/>
                            </a:cubicBezTo>
                            <a:cubicBezTo>
                              <a:pt x="11566" y="13841"/>
                              <a:pt x="11613" y="16270"/>
                              <a:pt x="11613" y="16574"/>
                            </a:cubicBezTo>
                            <a:cubicBezTo>
                              <a:pt x="11727" y="16542"/>
                              <a:pt x="11841" y="16511"/>
                              <a:pt x="11955" y="16478"/>
                            </a:cubicBezTo>
                            <a:cubicBezTo>
                              <a:pt x="12198" y="16408"/>
                              <a:pt x="12443" y="16334"/>
                              <a:pt x="12686" y="16264"/>
                            </a:cubicBezTo>
                            <a:cubicBezTo>
                              <a:pt x="13063" y="16156"/>
                              <a:pt x="13444" y="16047"/>
                              <a:pt x="13820" y="15938"/>
                            </a:cubicBezTo>
                            <a:cubicBezTo>
                              <a:pt x="14284" y="15804"/>
                              <a:pt x="14746" y="15671"/>
                              <a:pt x="15211" y="15537"/>
                            </a:cubicBezTo>
                            <a:cubicBezTo>
                              <a:pt x="16047" y="15297"/>
                              <a:pt x="16880" y="15057"/>
                              <a:pt x="17723" y="14821"/>
                            </a:cubicBezTo>
                            <a:cubicBezTo>
                              <a:pt x="18497" y="14604"/>
                              <a:pt x="19288" y="14393"/>
                              <a:pt x="19979" y="14126"/>
                            </a:cubicBezTo>
                            <a:cubicBezTo>
                              <a:pt x="20558" y="13900"/>
                              <a:pt x="20959" y="13573"/>
                              <a:pt x="21235" y="13259"/>
                            </a:cubicBezTo>
                            <a:cubicBezTo>
                              <a:pt x="21355" y="13123"/>
                              <a:pt x="21442" y="12981"/>
                              <a:pt x="21491" y="12837"/>
                            </a:cubicBezTo>
                            <a:cubicBezTo>
                              <a:pt x="21578" y="12581"/>
                              <a:pt x="21553" y="12325"/>
                              <a:pt x="21552" y="12067"/>
                            </a:cubicBezTo>
                            <a:cubicBezTo>
                              <a:pt x="21551" y="11790"/>
                              <a:pt x="21552" y="10386"/>
                              <a:pt x="21552" y="9961"/>
                            </a:cubicBezTo>
                            <a:cubicBezTo>
                              <a:pt x="21552" y="9860"/>
                              <a:pt x="21552" y="9757"/>
                              <a:pt x="21552" y="9656"/>
                            </a:cubicBezTo>
                            <a:close/>
                            <a:moveTo>
                              <a:pt x="4" y="14687"/>
                            </a:moveTo>
                            <a:cubicBezTo>
                              <a:pt x="4" y="14788"/>
                              <a:pt x="4" y="14886"/>
                              <a:pt x="4" y="14986"/>
                            </a:cubicBezTo>
                            <a:cubicBezTo>
                              <a:pt x="4" y="15411"/>
                              <a:pt x="5" y="16816"/>
                              <a:pt x="4" y="17093"/>
                            </a:cubicBezTo>
                            <a:cubicBezTo>
                              <a:pt x="3" y="17351"/>
                              <a:pt x="-22" y="17612"/>
                              <a:pt x="65" y="17868"/>
                            </a:cubicBezTo>
                            <a:cubicBezTo>
                              <a:pt x="114" y="18013"/>
                              <a:pt x="201" y="18154"/>
                              <a:pt x="321" y="18290"/>
                            </a:cubicBezTo>
                            <a:cubicBezTo>
                              <a:pt x="597" y="18604"/>
                              <a:pt x="1010" y="18926"/>
                              <a:pt x="1590" y="19151"/>
                            </a:cubicBezTo>
                            <a:cubicBezTo>
                              <a:pt x="2280" y="19419"/>
                              <a:pt x="3059" y="19635"/>
                              <a:pt x="3833" y="19852"/>
                            </a:cubicBezTo>
                            <a:cubicBezTo>
                              <a:pt x="4676" y="20088"/>
                              <a:pt x="5521" y="20322"/>
                              <a:pt x="6358" y="20563"/>
                            </a:cubicBezTo>
                            <a:cubicBezTo>
                              <a:pt x="6822" y="20696"/>
                              <a:pt x="7284" y="20830"/>
                              <a:pt x="7748" y="20964"/>
                            </a:cubicBezTo>
                            <a:cubicBezTo>
                              <a:pt x="8124" y="21073"/>
                              <a:pt x="8493" y="21181"/>
                              <a:pt x="8870" y="21290"/>
                            </a:cubicBezTo>
                            <a:cubicBezTo>
                              <a:pt x="9113" y="21360"/>
                              <a:pt x="9358" y="21434"/>
                              <a:pt x="9601" y="21504"/>
                            </a:cubicBezTo>
                            <a:cubicBezTo>
                              <a:pt x="9715" y="21536"/>
                              <a:pt x="9829" y="21567"/>
                              <a:pt x="9943" y="21600"/>
                            </a:cubicBezTo>
                            <a:cubicBezTo>
                              <a:pt x="9943" y="21295"/>
                              <a:pt x="9990" y="18873"/>
                              <a:pt x="9906" y="18531"/>
                            </a:cubicBezTo>
                            <a:cubicBezTo>
                              <a:pt x="9778" y="18049"/>
                              <a:pt x="9326" y="17582"/>
                              <a:pt x="8577" y="17221"/>
                            </a:cubicBezTo>
                            <a:cubicBezTo>
                              <a:pt x="8346" y="17110"/>
                              <a:pt x="8085" y="16999"/>
                              <a:pt x="7796" y="16916"/>
                            </a:cubicBezTo>
                            <a:cubicBezTo>
                              <a:pt x="7791" y="16915"/>
                              <a:pt x="4" y="14687"/>
                              <a:pt x="4" y="14687"/>
                            </a:cubicBezTo>
                            <a:close/>
                            <a:moveTo>
                              <a:pt x="21552" y="14687"/>
                            </a:moveTo>
                            <a:cubicBezTo>
                              <a:pt x="21552" y="14687"/>
                              <a:pt x="13777" y="16915"/>
                              <a:pt x="13772" y="16916"/>
                            </a:cubicBezTo>
                            <a:cubicBezTo>
                              <a:pt x="13483" y="16999"/>
                              <a:pt x="13210" y="17110"/>
                              <a:pt x="12979" y="17221"/>
                            </a:cubicBezTo>
                            <a:cubicBezTo>
                              <a:pt x="12230" y="17582"/>
                              <a:pt x="11778" y="18049"/>
                              <a:pt x="11650" y="18531"/>
                            </a:cubicBezTo>
                            <a:cubicBezTo>
                              <a:pt x="11566" y="18873"/>
                              <a:pt x="11613" y="21295"/>
                              <a:pt x="11613" y="21600"/>
                            </a:cubicBezTo>
                            <a:cubicBezTo>
                              <a:pt x="11727" y="21567"/>
                              <a:pt x="11841" y="21536"/>
                              <a:pt x="11955" y="21504"/>
                            </a:cubicBezTo>
                            <a:cubicBezTo>
                              <a:pt x="12198" y="21434"/>
                              <a:pt x="12443" y="21360"/>
                              <a:pt x="12686" y="21290"/>
                            </a:cubicBezTo>
                            <a:cubicBezTo>
                              <a:pt x="13063" y="21181"/>
                              <a:pt x="13444" y="21073"/>
                              <a:pt x="13820" y="20964"/>
                            </a:cubicBezTo>
                            <a:cubicBezTo>
                              <a:pt x="14284" y="20830"/>
                              <a:pt x="14746" y="20696"/>
                              <a:pt x="15211" y="20563"/>
                            </a:cubicBezTo>
                            <a:cubicBezTo>
                              <a:pt x="16047" y="20322"/>
                              <a:pt x="16880" y="20088"/>
                              <a:pt x="17723" y="19852"/>
                            </a:cubicBezTo>
                            <a:cubicBezTo>
                              <a:pt x="18497" y="19635"/>
                              <a:pt x="19288" y="19419"/>
                              <a:pt x="19979" y="19151"/>
                            </a:cubicBezTo>
                            <a:cubicBezTo>
                              <a:pt x="20558" y="18926"/>
                              <a:pt x="20959" y="18604"/>
                              <a:pt x="21235" y="18290"/>
                            </a:cubicBezTo>
                            <a:cubicBezTo>
                              <a:pt x="21355" y="18154"/>
                              <a:pt x="21442" y="18013"/>
                              <a:pt x="21491" y="17868"/>
                            </a:cubicBezTo>
                            <a:cubicBezTo>
                              <a:pt x="21578" y="17612"/>
                              <a:pt x="21553" y="17351"/>
                              <a:pt x="21552" y="17093"/>
                            </a:cubicBezTo>
                            <a:cubicBezTo>
                              <a:pt x="21551" y="16816"/>
                              <a:pt x="21552" y="15411"/>
                              <a:pt x="21552" y="14986"/>
                            </a:cubicBezTo>
                            <a:cubicBezTo>
                              <a:pt x="21552" y="14886"/>
                              <a:pt x="21552" y="14788"/>
                              <a:pt x="21552" y="14687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26789" tIns="26789" rIns="26789" bIns="26789" numCol="1" anchor="ctr">
                        <a:noAutofit/>
                      </a:bodyPr>
                      <a:lstStyle/>
                      <a:p>
                        <a:pPr>
                          <a:spcBef>
                            <a:spcPts val="0"/>
                          </a:spcBef>
                          <a:defRPr sz="3000">
                            <a:solidFill>
                              <a:srgbClr val="FDF6B5"/>
                            </a:solidFill>
                            <a:effectLst>
                              <a:outerShdw blurRad="38100" dist="12700" dir="5400000" rotWithShape="0">
                                <a:srgbClr val="000000">
                                  <a:alpha val="50000"/>
                                </a:srgbClr>
                              </a:outerShdw>
                            </a:effectLst>
                            <a:latin typeface="Gill Sans"/>
                            <a:ea typeface="Gill Sans"/>
                            <a:cs typeface="Gill Sans"/>
                            <a:sym typeface="Gill Sans"/>
                          </a:defRPr>
                        </a:pPr>
                        <a:endParaRPr sz="2109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81" name="Shape 60781"/>
                      <p:cNvSpPr/>
                      <p:nvPr/>
                    </p:nvSpPr>
                    <p:spPr>
                      <a:xfrm>
                        <a:off x="0" y="-1"/>
                        <a:ext cx="821948" cy="338340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359" h="21309" extrusionOk="0">
                            <a:moveTo>
                              <a:pt x="8131" y="1"/>
                            </a:moveTo>
                            <a:cubicBezTo>
                              <a:pt x="7602" y="-7"/>
                              <a:pt x="7075" y="26"/>
                              <a:pt x="6557" y="99"/>
                            </a:cubicBezTo>
                            <a:cubicBezTo>
                              <a:pt x="6380" y="124"/>
                              <a:pt x="6207" y="192"/>
                              <a:pt x="6031" y="228"/>
                            </a:cubicBezTo>
                            <a:cubicBezTo>
                              <a:pt x="4890" y="2576"/>
                              <a:pt x="4222" y="6041"/>
                              <a:pt x="4229" y="9721"/>
                            </a:cubicBezTo>
                            <a:cubicBezTo>
                              <a:pt x="4177" y="9470"/>
                              <a:pt x="4131" y="9208"/>
                              <a:pt x="4093" y="8943"/>
                            </a:cubicBezTo>
                            <a:cubicBezTo>
                              <a:pt x="3828" y="7097"/>
                              <a:pt x="3913" y="5149"/>
                              <a:pt x="4179" y="3407"/>
                            </a:cubicBezTo>
                            <a:cubicBezTo>
                              <a:pt x="4334" y="2389"/>
                              <a:pt x="4560" y="1433"/>
                              <a:pt x="4841" y="559"/>
                            </a:cubicBezTo>
                            <a:cubicBezTo>
                              <a:pt x="3417" y="1134"/>
                              <a:pt x="2063" y="2272"/>
                              <a:pt x="899" y="4540"/>
                            </a:cubicBezTo>
                            <a:cubicBezTo>
                              <a:pt x="541" y="5236"/>
                              <a:pt x="209" y="6055"/>
                              <a:pt x="73" y="7118"/>
                            </a:cubicBezTo>
                            <a:cubicBezTo>
                              <a:pt x="-163" y="8956"/>
                              <a:pt x="213" y="10767"/>
                              <a:pt x="707" y="12177"/>
                            </a:cubicBezTo>
                            <a:cubicBezTo>
                              <a:pt x="1580" y="14665"/>
                              <a:pt x="2801" y="16205"/>
                              <a:pt x="4060" y="17358"/>
                            </a:cubicBezTo>
                            <a:cubicBezTo>
                              <a:pt x="6108" y="19233"/>
                              <a:pt x="8267" y="20138"/>
                              <a:pt x="10428" y="20714"/>
                            </a:cubicBezTo>
                            <a:cubicBezTo>
                              <a:pt x="12892" y="21371"/>
                              <a:pt x="15381" y="21593"/>
                              <a:pt x="17840" y="20812"/>
                            </a:cubicBezTo>
                            <a:cubicBezTo>
                              <a:pt x="18686" y="20543"/>
                              <a:pt x="19540" y="20134"/>
                              <a:pt x="20256" y="18999"/>
                            </a:cubicBezTo>
                            <a:cubicBezTo>
                              <a:pt x="20817" y="18109"/>
                              <a:pt x="21255" y="16779"/>
                              <a:pt x="21342" y="15172"/>
                            </a:cubicBezTo>
                            <a:cubicBezTo>
                              <a:pt x="21437" y="13423"/>
                              <a:pt x="21143" y="11909"/>
                              <a:pt x="20705" y="10554"/>
                            </a:cubicBezTo>
                            <a:cubicBezTo>
                              <a:pt x="20254" y="9155"/>
                              <a:pt x="19643" y="7858"/>
                              <a:pt x="18990" y="6818"/>
                            </a:cubicBezTo>
                            <a:cubicBezTo>
                              <a:pt x="18643" y="6266"/>
                              <a:pt x="18285" y="5772"/>
                              <a:pt x="17921" y="5305"/>
                            </a:cubicBezTo>
                            <a:cubicBezTo>
                              <a:pt x="16897" y="7879"/>
                              <a:pt x="15987" y="11003"/>
                              <a:pt x="15217" y="14332"/>
                            </a:cubicBezTo>
                            <a:cubicBezTo>
                              <a:pt x="15265" y="13523"/>
                              <a:pt x="15335" y="12717"/>
                              <a:pt x="15429" y="11932"/>
                            </a:cubicBezTo>
                            <a:cubicBezTo>
                              <a:pt x="15672" y="9903"/>
                              <a:pt x="16063" y="8005"/>
                              <a:pt x="16516" y="6212"/>
                            </a:cubicBezTo>
                            <a:cubicBezTo>
                              <a:pt x="16683" y="5548"/>
                              <a:pt x="16862" y="4908"/>
                              <a:pt x="17046" y="4276"/>
                            </a:cubicBezTo>
                            <a:cubicBezTo>
                              <a:pt x="16133" y="3291"/>
                              <a:pt x="15180" y="2533"/>
                              <a:pt x="14206" y="1924"/>
                            </a:cubicBezTo>
                            <a:cubicBezTo>
                              <a:pt x="12871" y="5283"/>
                              <a:pt x="11852" y="9873"/>
                              <a:pt x="11262" y="14890"/>
                            </a:cubicBezTo>
                            <a:cubicBezTo>
                              <a:pt x="11207" y="14559"/>
                              <a:pt x="11161" y="14219"/>
                              <a:pt x="11126" y="13867"/>
                            </a:cubicBezTo>
                            <a:cubicBezTo>
                              <a:pt x="10884" y="11439"/>
                              <a:pt x="11127" y="8945"/>
                              <a:pt x="11522" y="6732"/>
                            </a:cubicBezTo>
                            <a:cubicBezTo>
                              <a:pt x="11887" y="4691"/>
                              <a:pt x="12399" y="2831"/>
                              <a:pt x="13028" y="1257"/>
                            </a:cubicBezTo>
                            <a:cubicBezTo>
                              <a:pt x="12990" y="1238"/>
                              <a:pt x="12953" y="1208"/>
                              <a:pt x="12915" y="1190"/>
                            </a:cubicBezTo>
                            <a:cubicBezTo>
                              <a:pt x="12009" y="748"/>
                              <a:pt x="11084" y="454"/>
                              <a:pt x="10160" y="259"/>
                            </a:cubicBezTo>
                            <a:cubicBezTo>
                              <a:pt x="8856" y="3537"/>
                              <a:pt x="7954" y="8276"/>
                              <a:pt x="7613" y="13420"/>
                            </a:cubicBezTo>
                            <a:cubicBezTo>
                              <a:pt x="7562" y="13086"/>
                              <a:pt x="7516" y="12747"/>
                              <a:pt x="7477" y="12397"/>
                            </a:cubicBezTo>
                            <a:cubicBezTo>
                              <a:pt x="6983" y="7975"/>
                              <a:pt x="7522" y="3130"/>
                              <a:pt x="8768" y="63"/>
                            </a:cubicBezTo>
                            <a:cubicBezTo>
                              <a:pt x="8555" y="46"/>
                              <a:pt x="8343" y="5"/>
                              <a:pt x="8131" y="1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35719" tIns="35719" rIns="35719" bIns="35719" numCol="1" anchor="ctr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  <p:sp>
                    <p:nvSpPr>
                      <p:cNvPr id="60782" name="Shape 60782"/>
                      <p:cNvSpPr/>
                      <p:nvPr/>
                    </p:nvSpPr>
                    <p:spPr>
                      <a:xfrm>
                        <a:off x="588727" y="1526251"/>
                        <a:ext cx="637670" cy="403056"/>
                      </a:xfrm>
                      <a:custGeom>
                        <a:avLst/>
                        <a:gdLst/>
                        <a:ahLst/>
                        <a:cxnLst>
                          <a:cxn ang="0">
                            <a:pos x="wd2" y="hd2"/>
                          </a:cxn>
                          <a:cxn ang="5400000">
                            <a:pos x="wd2" y="hd2"/>
                          </a:cxn>
                          <a:cxn ang="10800000">
                            <a:pos x="wd2" y="hd2"/>
                          </a:cxn>
                          <a:cxn ang="16200000">
                            <a:pos x="wd2" y="hd2"/>
                          </a:cxn>
                        </a:cxnLst>
                        <a:rect l="0" t="0" r="r" b="b"/>
                        <a:pathLst>
                          <a:path w="21530" h="21466" extrusionOk="0">
                            <a:moveTo>
                              <a:pt x="19850" y="33"/>
                            </a:moveTo>
                            <a:cubicBezTo>
                              <a:pt x="18995" y="204"/>
                              <a:pt x="18097" y="1027"/>
                              <a:pt x="17237" y="1788"/>
                            </a:cubicBezTo>
                            <a:cubicBezTo>
                              <a:pt x="16379" y="2547"/>
                              <a:pt x="15514" y="3304"/>
                              <a:pt x="15080" y="4367"/>
                            </a:cubicBezTo>
                            <a:cubicBezTo>
                              <a:pt x="14852" y="4923"/>
                              <a:pt x="14725" y="5418"/>
                              <a:pt x="14812" y="5656"/>
                            </a:cubicBezTo>
                            <a:cubicBezTo>
                              <a:pt x="14899" y="5894"/>
                              <a:pt x="15223" y="5963"/>
                              <a:pt x="15643" y="5931"/>
                            </a:cubicBezTo>
                            <a:cubicBezTo>
                              <a:pt x="16444" y="5868"/>
                              <a:pt x="17302" y="5054"/>
                              <a:pt x="18148" y="4261"/>
                            </a:cubicBezTo>
                            <a:cubicBezTo>
                              <a:pt x="18996" y="3466"/>
                              <a:pt x="19892" y="2660"/>
                              <a:pt x="20413" y="1576"/>
                            </a:cubicBezTo>
                            <a:cubicBezTo>
                              <a:pt x="20680" y="1022"/>
                              <a:pt x="20801" y="543"/>
                              <a:pt x="20708" y="287"/>
                            </a:cubicBezTo>
                            <a:cubicBezTo>
                              <a:pt x="20614" y="32"/>
                              <a:pt x="20288" y="-54"/>
                              <a:pt x="19850" y="33"/>
                            </a:cubicBezTo>
                            <a:close/>
                            <a:moveTo>
                              <a:pt x="4386" y="6100"/>
                            </a:moveTo>
                            <a:cubicBezTo>
                              <a:pt x="3563" y="6502"/>
                              <a:pt x="2778" y="7567"/>
                              <a:pt x="2015" y="8552"/>
                            </a:cubicBezTo>
                            <a:cubicBezTo>
                              <a:pt x="1253" y="9535"/>
                              <a:pt x="476" y="10515"/>
                              <a:pt x="165" y="11680"/>
                            </a:cubicBezTo>
                            <a:cubicBezTo>
                              <a:pt x="2" y="12291"/>
                              <a:pt x="-54" y="12801"/>
                              <a:pt x="58" y="13011"/>
                            </a:cubicBezTo>
                            <a:cubicBezTo>
                              <a:pt x="170" y="13222"/>
                              <a:pt x="493" y="13201"/>
                              <a:pt x="902" y="13054"/>
                            </a:cubicBezTo>
                            <a:cubicBezTo>
                              <a:pt x="1684" y="12773"/>
                              <a:pt x="2434" y="11741"/>
                              <a:pt x="3180" y="10729"/>
                            </a:cubicBezTo>
                            <a:cubicBezTo>
                              <a:pt x="3928" y="9714"/>
                              <a:pt x="4729" y="8683"/>
                              <a:pt x="5123" y="7474"/>
                            </a:cubicBezTo>
                            <a:cubicBezTo>
                              <a:pt x="5325" y="6855"/>
                              <a:pt x="5378" y="6326"/>
                              <a:pt x="5257" y="6100"/>
                            </a:cubicBezTo>
                            <a:cubicBezTo>
                              <a:pt x="5137" y="5874"/>
                              <a:pt x="4808" y="5894"/>
                              <a:pt x="4386" y="6100"/>
                            </a:cubicBezTo>
                            <a:close/>
                            <a:moveTo>
                              <a:pt x="21351" y="6692"/>
                            </a:moveTo>
                            <a:cubicBezTo>
                              <a:pt x="21200" y="6554"/>
                              <a:pt x="20900" y="6734"/>
                              <a:pt x="20547" y="7093"/>
                            </a:cubicBezTo>
                            <a:cubicBezTo>
                              <a:pt x="19873" y="7779"/>
                              <a:pt x="19380" y="9163"/>
                              <a:pt x="18899" y="10517"/>
                            </a:cubicBezTo>
                            <a:cubicBezTo>
                              <a:pt x="18416" y="11874"/>
                              <a:pt x="17895" y="13268"/>
                              <a:pt x="17787" y="14618"/>
                            </a:cubicBezTo>
                            <a:cubicBezTo>
                              <a:pt x="17731" y="15308"/>
                              <a:pt x="17785" y="15844"/>
                              <a:pt x="17947" y="15992"/>
                            </a:cubicBezTo>
                            <a:cubicBezTo>
                              <a:pt x="18109" y="16139"/>
                              <a:pt x="18427" y="15948"/>
                              <a:pt x="18778" y="15527"/>
                            </a:cubicBezTo>
                            <a:cubicBezTo>
                              <a:pt x="19465" y="14704"/>
                              <a:pt x="19963" y="13271"/>
                              <a:pt x="20467" y="11933"/>
                            </a:cubicBezTo>
                            <a:cubicBezTo>
                              <a:pt x="20969" y="10599"/>
                              <a:pt x="21486" y="9265"/>
                              <a:pt x="21525" y="8002"/>
                            </a:cubicBezTo>
                            <a:cubicBezTo>
                              <a:pt x="21546" y="7340"/>
                              <a:pt x="21502" y="6829"/>
                              <a:pt x="21351" y="6692"/>
                            </a:cubicBezTo>
                            <a:close/>
                            <a:moveTo>
                              <a:pt x="8098" y="7812"/>
                            </a:moveTo>
                            <a:cubicBezTo>
                              <a:pt x="7616" y="7743"/>
                              <a:pt x="7152" y="7746"/>
                              <a:pt x="6731" y="7896"/>
                            </a:cubicBezTo>
                            <a:cubicBezTo>
                              <a:pt x="6301" y="8051"/>
                              <a:pt x="6000" y="8303"/>
                              <a:pt x="5968" y="8594"/>
                            </a:cubicBezTo>
                            <a:cubicBezTo>
                              <a:pt x="5935" y="8884"/>
                              <a:pt x="6159" y="9274"/>
                              <a:pt x="6530" y="9651"/>
                            </a:cubicBezTo>
                            <a:cubicBezTo>
                              <a:pt x="7255" y="10387"/>
                              <a:pt x="8282" y="10651"/>
                              <a:pt x="9251" y="10940"/>
                            </a:cubicBezTo>
                            <a:cubicBezTo>
                              <a:pt x="10218" y="11229"/>
                              <a:pt x="11192" y="11546"/>
                              <a:pt x="11957" y="11173"/>
                            </a:cubicBezTo>
                            <a:cubicBezTo>
                              <a:pt x="12359" y="10977"/>
                              <a:pt x="12637" y="10725"/>
                              <a:pt x="12668" y="10454"/>
                            </a:cubicBezTo>
                            <a:cubicBezTo>
                              <a:pt x="12698" y="10183"/>
                              <a:pt x="12493" y="9797"/>
                              <a:pt x="12158" y="9397"/>
                            </a:cubicBezTo>
                            <a:cubicBezTo>
                              <a:pt x="11519" y="8632"/>
                              <a:pt x="10530" y="8379"/>
                              <a:pt x="9559" y="8129"/>
                            </a:cubicBezTo>
                            <a:cubicBezTo>
                              <a:pt x="9072" y="8003"/>
                              <a:pt x="8580" y="7880"/>
                              <a:pt x="8098" y="7812"/>
                            </a:cubicBezTo>
                            <a:close/>
                            <a:moveTo>
                              <a:pt x="5659" y="11363"/>
                            </a:moveTo>
                            <a:cubicBezTo>
                              <a:pt x="5495" y="11457"/>
                              <a:pt x="5390" y="11932"/>
                              <a:pt x="5338" y="12589"/>
                            </a:cubicBezTo>
                            <a:cubicBezTo>
                              <a:pt x="5238" y="13844"/>
                              <a:pt x="5593" y="15321"/>
                              <a:pt x="5941" y="16774"/>
                            </a:cubicBezTo>
                            <a:cubicBezTo>
                              <a:pt x="6290" y="18229"/>
                              <a:pt x="6641" y="19771"/>
                              <a:pt x="7227" y="20769"/>
                            </a:cubicBezTo>
                            <a:cubicBezTo>
                              <a:pt x="7527" y="21279"/>
                              <a:pt x="7815" y="21546"/>
                              <a:pt x="7991" y="21445"/>
                            </a:cubicBezTo>
                            <a:cubicBezTo>
                              <a:pt x="8167" y="21344"/>
                              <a:pt x="8278" y="20851"/>
                              <a:pt x="8299" y="20156"/>
                            </a:cubicBezTo>
                            <a:cubicBezTo>
                              <a:pt x="8341" y="18798"/>
                              <a:pt x="7968" y="17248"/>
                              <a:pt x="7643" y="15780"/>
                            </a:cubicBezTo>
                            <a:cubicBezTo>
                              <a:pt x="7318" y="14315"/>
                              <a:pt x="6998" y="12835"/>
                              <a:pt x="6410" y="11976"/>
                            </a:cubicBezTo>
                            <a:cubicBezTo>
                              <a:pt x="6102" y="11525"/>
                              <a:pt x="5823" y="11269"/>
                              <a:pt x="5659" y="11363"/>
                            </a:cubicBezTo>
                            <a:close/>
                            <a:moveTo>
                              <a:pt x="15616" y="11363"/>
                            </a:moveTo>
                            <a:cubicBezTo>
                              <a:pt x="14761" y="11534"/>
                              <a:pt x="13876" y="12378"/>
                              <a:pt x="13016" y="13138"/>
                            </a:cubicBezTo>
                            <a:cubicBezTo>
                              <a:pt x="12158" y="13898"/>
                              <a:pt x="11280" y="14655"/>
                              <a:pt x="10845" y="15717"/>
                            </a:cubicBezTo>
                            <a:cubicBezTo>
                              <a:pt x="10617" y="16274"/>
                              <a:pt x="10503" y="16747"/>
                              <a:pt x="10591" y="16985"/>
                            </a:cubicBezTo>
                            <a:cubicBezTo>
                              <a:pt x="10678" y="17223"/>
                              <a:pt x="11002" y="17314"/>
                              <a:pt x="11421" y="17281"/>
                            </a:cubicBezTo>
                            <a:cubicBezTo>
                              <a:pt x="12223" y="17219"/>
                              <a:pt x="13068" y="16404"/>
                              <a:pt x="13914" y="15611"/>
                            </a:cubicBezTo>
                            <a:cubicBezTo>
                              <a:pt x="14762" y="14817"/>
                              <a:pt x="15671" y="14010"/>
                              <a:pt x="16192" y="12927"/>
                            </a:cubicBezTo>
                            <a:cubicBezTo>
                              <a:pt x="16459" y="12373"/>
                              <a:pt x="16580" y="11872"/>
                              <a:pt x="16487" y="11616"/>
                            </a:cubicBezTo>
                            <a:cubicBezTo>
                              <a:pt x="16393" y="11361"/>
                              <a:pt x="16054" y="11275"/>
                              <a:pt x="15616" y="11363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12700" cap="flat">
                        <a:noFill/>
                        <a:miter lim="400000"/>
                      </a:ln>
                      <a:effectLst/>
                    </p:spPr>
                    <p:txBody>
                      <a:bodyPr wrap="square" lIns="0" tIns="0" rIns="0" bIns="0" numCol="1" anchor="t">
                        <a:noAutofit/>
                      </a:bodyPr>
                      <a:lstStyle/>
                      <a:p>
                        <a:endParaRPr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思源黑体 CN Medium" panose="020B0600000000000000" pitchFamily="34" charset="-122"/>
                          <a:ea typeface="思源黑体 CN Medium" panose="020B0600000000000000" pitchFamily="34" charset="-122"/>
                          <a:cs typeface="+mn-ea"/>
                          <a:sym typeface="思源黑体 CN Medium" panose="020B0600000000000000" pitchFamily="34" charset="-122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60790" name="Group 60790"/>
              <p:cNvGrpSpPr/>
              <p:nvPr/>
            </p:nvGrpSpPr>
            <p:grpSpPr>
              <a:xfrm>
                <a:off x="-19671" y="1729811"/>
                <a:ext cx="5746156" cy="3726560"/>
                <a:chOff x="-143975" y="404613"/>
                <a:chExt cx="5746154" cy="3726558"/>
              </a:xfrm>
            </p:grpSpPr>
            <p:sp>
              <p:nvSpPr>
                <p:cNvPr id="60787" name="Shape 60787"/>
                <p:cNvSpPr/>
                <p:nvPr/>
              </p:nvSpPr>
              <p:spPr>
                <a:xfrm>
                  <a:off x="4332179" y="404613"/>
                  <a:ext cx="1270000" cy="56971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t">
                  <a:noAutofit/>
                </a:bodyPr>
                <a:lstStyle>
                  <a:lvl1pPr>
                    <a:lnSpc>
                      <a:spcPct val="90000"/>
                    </a:lnSpc>
                    <a:defRPr sz="4000">
                      <a:solidFill>
                        <a:srgbClr val="3484C9"/>
                      </a:solidFill>
                    </a:defRPr>
                  </a:lvl1pPr>
                </a:lstStyle>
                <a:p>
                  <a:pPr algn="ctr"/>
                  <a:r>
                    <a:rPr sz="2812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rPr>
                    <a:t>36%</a:t>
                  </a:r>
                </a:p>
              </p:txBody>
            </p:sp>
            <p:sp>
              <p:nvSpPr>
                <p:cNvPr id="60788" name="Shape 60788"/>
                <p:cNvSpPr/>
                <p:nvPr/>
              </p:nvSpPr>
              <p:spPr>
                <a:xfrm>
                  <a:off x="-143975" y="404613"/>
                  <a:ext cx="1270000" cy="56971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t">
                  <a:noAutofit/>
                </a:bodyPr>
                <a:lstStyle>
                  <a:lvl1pPr>
                    <a:lnSpc>
                      <a:spcPct val="90000"/>
                    </a:lnSpc>
                    <a:defRPr sz="4000">
                      <a:solidFill>
                        <a:srgbClr val="3484C9"/>
                      </a:solidFill>
                    </a:defRPr>
                  </a:lvl1pPr>
                </a:lstStyle>
                <a:p>
                  <a:pPr algn="ctr"/>
                  <a:r>
                    <a:rPr sz="2812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rPr>
                    <a:t>40%</a:t>
                  </a:r>
                </a:p>
              </p:txBody>
            </p:sp>
            <p:sp>
              <p:nvSpPr>
                <p:cNvPr id="60789" name="Shape 60789"/>
                <p:cNvSpPr/>
                <p:nvPr/>
              </p:nvSpPr>
              <p:spPr>
                <a:xfrm>
                  <a:off x="2352737" y="3561457"/>
                  <a:ext cx="1270001" cy="56971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0" tIns="0" rIns="0" bIns="0" numCol="1" anchor="t">
                  <a:noAutofit/>
                </a:bodyPr>
                <a:lstStyle>
                  <a:lvl1pPr>
                    <a:lnSpc>
                      <a:spcPct val="90000"/>
                    </a:lnSpc>
                    <a:defRPr sz="4000">
                      <a:solidFill>
                        <a:srgbClr val="3484C9"/>
                      </a:solidFill>
                    </a:defRPr>
                  </a:lvl1pPr>
                </a:lstStyle>
                <a:p>
                  <a:pPr algn="ctr"/>
                  <a:r>
                    <a:rPr sz="2812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Medium" panose="020B0600000000000000" pitchFamily="34" charset="-122"/>
                      <a:ea typeface="思源黑体 CN Medium" panose="020B0600000000000000" pitchFamily="34" charset="-122"/>
                      <a:cs typeface="+mn-ea"/>
                      <a:sym typeface="思源黑体 CN Medium" panose="020B0600000000000000" pitchFamily="34" charset="-122"/>
                    </a:rPr>
                    <a:t>24%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529516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956700292"/>
              </p:ext>
            </p:extLst>
          </p:nvPr>
        </p:nvGraphicFramePr>
        <p:xfrm>
          <a:off x="-279784" y="1557026"/>
          <a:ext cx="6723183" cy="46602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7333558" y="2377083"/>
            <a:ext cx="3899302" cy="591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33557" y="2084852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08231" y="2043319"/>
            <a:ext cx="731520" cy="73152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1" y="2256679"/>
            <a:ext cx="304800" cy="304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333558" y="3365140"/>
            <a:ext cx="3899302" cy="591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33557" y="3072908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 b="1" i="0" u="none" strike="noStrike" spc="0" baseline="0">
                <a:solidFill>
                  <a:srgbClr val="4C606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867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408231" y="3031375"/>
            <a:ext cx="731520" cy="7315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33558" y="4353716"/>
            <a:ext cx="3899302" cy="591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33557" y="4061484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408231" y="4019951"/>
            <a:ext cx="731520" cy="731520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333558" y="5339308"/>
            <a:ext cx="3899302" cy="591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1218864">
              <a:lnSpc>
                <a:spcPct val="110000"/>
              </a:lnSpc>
            </a:pP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amet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,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consectetur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adipiscing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elit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.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Vestibulum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dignissim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nunc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nisi, ac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scelerisque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nulla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</a:t>
            </a:r>
            <a:r>
              <a:rPr lang="en-US" altLang="zh-CN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malesuada</a:t>
            </a:r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 id. Nun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33557" y="5047076"/>
            <a:ext cx="492393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 sz="1915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7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此处添加标题</a:t>
            </a:r>
            <a:endParaRPr lang="en-US" altLang="zh-CN" sz="1867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6408231" y="5005544"/>
            <a:ext cx="731520" cy="7315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1" y="3244735"/>
            <a:ext cx="304800" cy="304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591" y="4233311"/>
            <a:ext cx="304800" cy="3048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591" y="5236376"/>
            <a:ext cx="304800" cy="3048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408231" y="970894"/>
            <a:ext cx="4976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8864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思源黑体 CN Medium" panose="020B0600000000000000" pitchFamily="34" charset="-122"/>
              </a:rPr>
              <a:t>点击此处添加标题</a:t>
            </a:r>
            <a:endParaRPr lang="en-US" altLang="zh-CN" sz="32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3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7" grpId="0" animBg="1"/>
      <p:bldP spid="11" grpId="0" animBg="1"/>
      <p:bldP spid="14" grpId="0" animBg="1"/>
      <p:bldP spid="1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926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4D9E5"/>
      </a:accent1>
      <a:accent2>
        <a:srgbClr val="CEA8B6"/>
      </a:accent2>
      <a:accent3>
        <a:srgbClr val="47B19D"/>
      </a:accent3>
      <a:accent4>
        <a:srgbClr val="F2D5B6"/>
      </a:accent4>
      <a:accent5>
        <a:srgbClr val="F38388"/>
      </a:accent5>
      <a:accent6>
        <a:srgbClr val="F6C4BC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74D9E5"/>
    </a:accent1>
    <a:accent2>
      <a:srgbClr val="CEA8B6"/>
    </a:accent2>
    <a:accent3>
      <a:srgbClr val="47B19D"/>
    </a:accent3>
    <a:accent4>
      <a:srgbClr val="F2D5B6"/>
    </a:accent4>
    <a:accent5>
      <a:srgbClr val="F38388"/>
    </a:accent5>
    <a:accent6>
      <a:srgbClr val="F6C4BC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1789</Words>
  <Application>Microsoft Office PowerPoint</Application>
  <PresentationFormat>宽屏</PresentationFormat>
  <Paragraphs>304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等线</vt:lpstr>
      <vt:lpstr>思源黑体 CN Heavy</vt:lpstr>
      <vt:lpstr>思源黑体 CN Medium</vt:lpstr>
      <vt:lpstr>微软雅黑</vt:lpstr>
      <vt:lpstr>字魂36号-正文宋楷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926</dc:title>
  <dc:creator/>
  <cp:lastModifiedBy>木 辰雨</cp:lastModifiedBy>
  <cp:revision>49</cp:revision>
  <dcterms:modified xsi:type="dcterms:W3CDTF">2020-03-28T07:23:59Z</dcterms:modified>
</cp:coreProperties>
</file>

<file path=docProps/thumbnail.jpeg>
</file>